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51" r:id="rId2"/>
    <p:sldId id="365" r:id="rId3"/>
    <p:sldId id="404" r:id="rId4"/>
    <p:sldId id="366" r:id="rId5"/>
    <p:sldId id="367" r:id="rId6"/>
    <p:sldId id="368" r:id="rId7"/>
    <p:sldId id="369" r:id="rId8"/>
    <p:sldId id="419" r:id="rId9"/>
    <p:sldId id="420" r:id="rId10"/>
    <p:sldId id="405" r:id="rId11"/>
    <p:sldId id="406" r:id="rId12"/>
    <p:sldId id="407" r:id="rId13"/>
    <p:sldId id="408" r:id="rId14"/>
    <p:sldId id="409" r:id="rId15"/>
    <p:sldId id="371" r:id="rId16"/>
    <p:sldId id="372" r:id="rId17"/>
    <p:sldId id="380" r:id="rId18"/>
    <p:sldId id="381" r:id="rId19"/>
    <p:sldId id="373" r:id="rId20"/>
    <p:sldId id="410" r:id="rId21"/>
    <p:sldId id="411" r:id="rId22"/>
    <p:sldId id="383" r:id="rId23"/>
    <p:sldId id="384" r:id="rId24"/>
    <p:sldId id="386" r:id="rId25"/>
    <p:sldId id="412" r:id="rId26"/>
    <p:sldId id="413" r:id="rId27"/>
    <p:sldId id="402" r:id="rId28"/>
    <p:sldId id="414" r:id="rId29"/>
    <p:sldId id="415" r:id="rId30"/>
    <p:sldId id="416" r:id="rId31"/>
    <p:sldId id="421" r:id="rId32"/>
    <p:sldId id="422" r:id="rId33"/>
    <p:sldId id="423" r:id="rId34"/>
    <p:sldId id="362" r:id="rId35"/>
  </p:sldIdLst>
  <p:sldSz cx="9144000" cy="6858000" type="screen4x3"/>
  <p:notesSz cx="685800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435"/>
    <a:srgbClr val="0000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106" d="100"/>
          <a:sy n="106" d="100"/>
        </p:scale>
        <p:origin x="1692" y="150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311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5.xml"/><Relationship Id="rId1" Type="http://schemas.openxmlformats.org/officeDocument/2006/relationships/image" Target="../media/image4.png"/><Relationship Id="rId6" Type="http://schemas.openxmlformats.org/officeDocument/2006/relationships/slide" Target="../slides/slide19.xml"/><Relationship Id="rId5" Type="http://schemas.openxmlformats.org/officeDocument/2006/relationships/slide" Target="../slides/slide17.xml"/><Relationship Id="rId4" Type="http://schemas.openxmlformats.org/officeDocument/2006/relationships/slide" Target="../slides/slide16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141AB-5168-4AA9-A3C6-8075EB916EF7}" type="doc">
      <dgm:prSet loTypeId="urn:microsoft.com/office/officeart/2005/8/layout/vList4" loCatId="pictur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ms-MY"/>
        </a:p>
      </dgm:t>
    </dgm:pt>
    <dgm:pt modelId="{6DC03BFF-2EF4-43DF-AAA5-858AD3C12AB5}">
      <dgm:prSet phldrT="[Text]" custT="1"/>
      <dgm:spPr/>
      <dgm:t>
        <a:bodyPr/>
        <a:lstStyle/>
        <a:p>
          <a:pPr algn="l"/>
          <a:r>
            <a:rPr lang="en-US" sz="1800" b="1" dirty="0" err="1" smtClean="0">
              <a:latin typeface="Century Gothic" panose="020B0502020202020204" pitchFamily="34" charset="0"/>
              <a:cs typeface="Narkisim" panose="020E0502050101010101" pitchFamily="34" charset="-79"/>
            </a:rPr>
            <a:t>Definisi</a:t>
          </a:r>
          <a:r>
            <a:rPr lang="en-US" sz="1800" b="1" dirty="0" smtClean="0">
              <a:latin typeface="Century Gothic" panose="020B0502020202020204" pitchFamily="34" charset="0"/>
              <a:cs typeface="Narkisim" panose="020E0502050101010101" pitchFamily="34" charset="-79"/>
            </a:rPr>
            <a:t> </a:t>
          </a:r>
          <a:r>
            <a:rPr lang="en-US" sz="1800" b="1" dirty="0" err="1" smtClean="0">
              <a:latin typeface="Century Gothic" panose="020B0502020202020204" pitchFamily="34" charset="0"/>
              <a:cs typeface="Narkisim" panose="020E0502050101010101" pitchFamily="34" charset="-79"/>
            </a:rPr>
            <a:t>Inovasi</a:t>
          </a:r>
          <a:r>
            <a:rPr lang="en-US" sz="1800" b="1" dirty="0" smtClean="0">
              <a:latin typeface="Century Gothic" panose="020B0502020202020204" pitchFamily="34" charset="0"/>
              <a:cs typeface="Narkisim" panose="020E0502050101010101" pitchFamily="34" charset="-79"/>
            </a:rPr>
            <a:t> </a:t>
          </a:r>
          <a:endParaRPr lang="ms-MY" sz="1800" b="1" dirty="0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1D6C1C3A-04ED-4229-9E01-346AFB931497}" type="parTrans" cxnId="{E2008C66-46AC-4C3F-A851-8FA373D54FE7}">
      <dgm:prSet/>
      <dgm:spPr/>
      <dgm:t>
        <a:bodyPr/>
        <a:lstStyle/>
        <a:p>
          <a:pPr algn="l"/>
          <a:endParaRPr lang="ms-MY" sz="1800" b="1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9BD35795-7696-4AFD-9AE5-FCD5CBF58294}" type="sibTrans" cxnId="{E2008C66-46AC-4C3F-A851-8FA373D54FE7}">
      <dgm:prSet/>
      <dgm:spPr/>
      <dgm:t>
        <a:bodyPr/>
        <a:lstStyle/>
        <a:p>
          <a:pPr algn="l"/>
          <a:endParaRPr lang="ms-MY" sz="1800" b="1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F58EAE5F-CEF4-46CA-98B7-696DCA9F7371}">
      <dgm:prSet phldrT="[Text]" custT="1"/>
      <dgm:spPr/>
      <dgm:t>
        <a:bodyPr/>
        <a:lstStyle/>
        <a:p>
          <a:pPr algn="l"/>
          <a:r>
            <a:rPr lang="en-US" sz="1800" b="1" dirty="0" err="1" smtClean="0">
              <a:latin typeface="Century Gothic" panose="020B0502020202020204" pitchFamily="34" charset="0"/>
              <a:cs typeface="Narkisim" panose="020E0502050101010101" pitchFamily="34" charset="-79"/>
            </a:rPr>
            <a:t>Objektif</a:t>
          </a:r>
          <a:endParaRPr lang="ms-MY" sz="1800" b="1" dirty="0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30FB6DBD-F082-4225-8C73-580DF5428483}" type="parTrans" cxnId="{62F4746F-6639-47DE-9AEF-283A91D5D780}">
      <dgm:prSet/>
      <dgm:spPr/>
      <dgm:t>
        <a:bodyPr/>
        <a:lstStyle/>
        <a:p>
          <a:pPr algn="l"/>
          <a:endParaRPr lang="ms-MY" sz="1800" b="1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C19BCF5E-3E67-4FEF-ACB6-89CC91BEF10A}" type="sibTrans" cxnId="{62F4746F-6639-47DE-9AEF-283A91D5D780}">
      <dgm:prSet/>
      <dgm:spPr/>
      <dgm:t>
        <a:bodyPr/>
        <a:lstStyle/>
        <a:p>
          <a:pPr algn="l"/>
          <a:endParaRPr lang="ms-MY" sz="1800" b="1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F2DEC101-8D7A-40F1-990E-E2B08F4050F6}">
      <dgm:prSet phldrT="[Text]" custT="1"/>
      <dgm:spPr/>
      <dgm:t>
        <a:bodyPr/>
        <a:lstStyle/>
        <a:p>
          <a:pPr algn="l"/>
          <a:r>
            <a:rPr lang="en-US" sz="1800" b="1" dirty="0" err="1" smtClean="0">
              <a:latin typeface="Century Gothic" panose="020B0502020202020204" pitchFamily="34" charset="0"/>
              <a:cs typeface="Narkisim" panose="020E0502050101010101" pitchFamily="34" charset="-79"/>
            </a:rPr>
            <a:t>Syarat</a:t>
          </a:r>
          <a:r>
            <a:rPr lang="en-US" sz="1800" b="1" dirty="0" smtClean="0">
              <a:latin typeface="Century Gothic" panose="020B0502020202020204" pitchFamily="34" charset="0"/>
              <a:cs typeface="Narkisim" panose="020E0502050101010101" pitchFamily="34" charset="-79"/>
            </a:rPr>
            <a:t> </a:t>
          </a:r>
          <a:r>
            <a:rPr lang="en-US" sz="1800" b="1" dirty="0" err="1" smtClean="0">
              <a:latin typeface="Century Gothic" panose="020B0502020202020204" pitchFamily="34" charset="0"/>
              <a:cs typeface="Narkisim" panose="020E0502050101010101" pitchFamily="34" charset="-79"/>
            </a:rPr>
            <a:t>Penyertaan</a:t>
          </a:r>
          <a:endParaRPr lang="ms-MY" sz="1800" b="1" dirty="0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6FC74AB5-4B1E-4F22-94E2-494643165AFB}" type="parTrans" cxnId="{6FB835BD-F065-4E0A-9C62-EAE4637D7191}">
      <dgm:prSet/>
      <dgm:spPr/>
      <dgm:t>
        <a:bodyPr/>
        <a:lstStyle/>
        <a:p>
          <a:pPr algn="l"/>
          <a:endParaRPr lang="ms-MY" sz="1800" b="1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0605064A-40AD-4F78-98DB-2B1D46C0C078}" type="sibTrans" cxnId="{6FB835BD-F065-4E0A-9C62-EAE4637D7191}">
      <dgm:prSet/>
      <dgm:spPr/>
      <dgm:t>
        <a:bodyPr/>
        <a:lstStyle/>
        <a:p>
          <a:pPr algn="l"/>
          <a:endParaRPr lang="ms-MY" sz="1800" b="1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70C3CF68-92AE-492B-A365-8D37F3310E01}">
      <dgm:prSet phldrT="[Text]" custT="1"/>
      <dgm:spPr/>
      <dgm:t>
        <a:bodyPr/>
        <a:lstStyle/>
        <a:p>
          <a:pPr algn="l"/>
          <a:r>
            <a:rPr lang="en-US" sz="1800" b="1" dirty="0" err="1" smtClean="0">
              <a:latin typeface="Century Gothic" panose="020B0502020202020204" pitchFamily="34" charset="0"/>
              <a:cs typeface="Narkisim" panose="020E0502050101010101" pitchFamily="34" charset="-79"/>
            </a:rPr>
            <a:t>Kategori</a:t>
          </a:r>
          <a:r>
            <a:rPr lang="en-US" sz="1800" b="1" dirty="0" smtClean="0">
              <a:latin typeface="Century Gothic" panose="020B0502020202020204" pitchFamily="34" charset="0"/>
              <a:cs typeface="Narkisim" panose="020E0502050101010101" pitchFamily="34" charset="-79"/>
            </a:rPr>
            <a:t> </a:t>
          </a:r>
          <a:r>
            <a:rPr lang="en-US" sz="1800" b="1" dirty="0" err="1" smtClean="0">
              <a:latin typeface="Century Gothic" panose="020B0502020202020204" pitchFamily="34" charset="0"/>
              <a:cs typeface="Narkisim" panose="020E0502050101010101" pitchFamily="34" charset="-79"/>
            </a:rPr>
            <a:t>Inovasi</a:t>
          </a:r>
          <a:endParaRPr lang="ms-MY" sz="1800" b="1" dirty="0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B209E6DA-129E-49E2-8502-357EF1742E2B}" type="parTrans" cxnId="{07581B4D-C763-4A25-889D-C59DC8E7585B}">
      <dgm:prSet/>
      <dgm:spPr/>
      <dgm:t>
        <a:bodyPr/>
        <a:lstStyle/>
        <a:p>
          <a:pPr algn="l"/>
          <a:endParaRPr lang="ms-MY" sz="1800" b="1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C140FA9F-D7D9-49F1-8DD5-C5CF2A31433F}" type="sibTrans" cxnId="{07581B4D-C763-4A25-889D-C59DC8E7585B}">
      <dgm:prSet/>
      <dgm:spPr/>
      <dgm:t>
        <a:bodyPr/>
        <a:lstStyle/>
        <a:p>
          <a:pPr algn="l"/>
          <a:endParaRPr lang="ms-MY" sz="1800" b="1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CB37BB1B-744F-4F7D-B449-0864898A73B0}">
      <dgm:prSet phldrT="[Text]" custT="1"/>
      <dgm:spPr/>
      <dgm:t>
        <a:bodyPr/>
        <a:lstStyle/>
        <a:p>
          <a:pPr algn="l"/>
          <a:r>
            <a:rPr lang="en-US" sz="1800" b="1" dirty="0" smtClean="0">
              <a:latin typeface="Century Gothic" panose="020B0502020202020204" pitchFamily="34" charset="0"/>
              <a:cs typeface="Narkisim" panose="020E0502050101010101" pitchFamily="34" charset="-79"/>
            </a:rPr>
            <a:t>Format </a:t>
          </a:r>
          <a:r>
            <a:rPr lang="en-US" sz="1800" b="1" dirty="0" err="1" smtClean="0">
              <a:latin typeface="Century Gothic" panose="020B0502020202020204" pitchFamily="34" charset="0"/>
              <a:cs typeface="Narkisim" panose="020E0502050101010101" pitchFamily="34" charset="-79"/>
            </a:rPr>
            <a:t>Laporan</a:t>
          </a:r>
          <a:endParaRPr lang="ms-MY" sz="1800" b="1" dirty="0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570EE804-0589-415D-A80B-4A132966A8C0}" type="parTrans" cxnId="{1E94D297-322B-4F98-A2B3-C83AF65FA86D}">
      <dgm:prSet/>
      <dgm:spPr/>
      <dgm:t>
        <a:bodyPr/>
        <a:lstStyle/>
        <a:p>
          <a:pPr algn="l"/>
          <a:endParaRPr lang="ms-MY" sz="1800" b="1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D325AE8B-8BBB-4179-BF25-47C3090855E8}" type="sibTrans" cxnId="{1E94D297-322B-4F98-A2B3-C83AF65FA86D}">
      <dgm:prSet/>
      <dgm:spPr/>
      <dgm:t>
        <a:bodyPr/>
        <a:lstStyle/>
        <a:p>
          <a:pPr algn="l"/>
          <a:endParaRPr lang="ms-MY" sz="1800" b="1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4E83E699-2F66-4EFF-BB03-0A3B888CBDB5}">
      <dgm:prSet phldrT="[Text]" custT="1"/>
      <dgm:spPr/>
      <dgm:t>
        <a:bodyPr/>
        <a:lstStyle/>
        <a:p>
          <a:pPr algn="l"/>
          <a:r>
            <a:rPr lang="en-US" sz="1800" b="1" dirty="0" err="1" smtClean="0">
              <a:latin typeface="Century Gothic" panose="020B0502020202020204" pitchFamily="34" charset="0"/>
              <a:cs typeface="Narkisim" panose="020E0502050101010101" pitchFamily="34" charset="-79"/>
            </a:rPr>
            <a:t>Tarikh</a:t>
          </a:r>
          <a:r>
            <a:rPr lang="en-US" sz="1800" b="1" dirty="0" smtClean="0">
              <a:latin typeface="Century Gothic" panose="020B0502020202020204" pitchFamily="34" charset="0"/>
              <a:cs typeface="Narkisim" panose="020E0502050101010101" pitchFamily="34" charset="-79"/>
            </a:rPr>
            <a:t> </a:t>
          </a:r>
          <a:r>
            <a:rPr lang="en-US" sz="1800" b="1" dirty="0" err="1" smtClean="0">
              <a:latin typeface="Century Gothic" panose="020B0502020202020204" pitchFamily="34" charset="0"/>
              <a:cs typeface="Narkisim" panose="020E0502050101010101" pitchFamily="34" charset="-79"/>
            </a:rPr>
            <a:t>Penting</a:t>
          </a:r>
          <a:endParaRPr lang="ms-MY" sz="1800" b="1" dirty="0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89AA990A-0590-4CA4-A4D3-E93AA5B0C8EF}" type="parTrans" cxnId="{A9CC8810-0FB4-4011-B6BC-C9316CAF161B}">
      <dgm:prSet/>
      <dgm:spPr/>
      <dgm:t>
        <a:bodyPr/>
        <a:lstStyle/>
        <a:p>
          <a:pPr algn="l"/>
          <a:endParaRPr lang="ms-MY" sz="1800" b="1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07944A71-E7B9-4B5A-8FD8-189B21140281}" type="sibTrans" cxnId="{A9CC8810-0FB4-4011-B6BC-C9316CAF161B}">
      <dgm:prSet/>
      <dgm:spPr/>
      <dgm:t>
        <a:bodyPr/>
        <a:lstStyle/>
        <a:p>
          <a:pPr algn="l"/>
          <a:endParaRPr lang="ms-MY" sz="1800" b="1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B47AE611-AEC6-4CCB-846E-76A9010356EB}">
      <dgm:prSet phldrT="[Text]" custT="1"/>
      <dgm:spPr/>
      <dgm:t>
        <a:bodyPr/>
        <a:lstStyle/>
        <a:p>
          <a:pPr algn="l"/>
          <a:r>
            <a:rPr lang="en-US" sz="1800" b="1" dirty="0" err="1" smtClean="0">
              <a:latin typeface="Century Gothic" panose="020B0502020202020204" pitchFamily="34" charset="0"/>
              <a:cs typeface="Narkisim" panose="020E0502050101010101" pitchFamily="34" charset="-79"/>
            </a:rPr>
            <a:t>Kriteria</a:t>
          </a:r>
          <a:r>
            <a:rPr lang="en-US" sz="1800" b="1" dirty="0" smtClean="0">
              <a:latin typeface="Century Gothic" panose="020B0502020202020204" pitchFamily="34" charset="0"/>
              <a:cs typeface="Narkisim" panose="020E0502050101010101" pitchFamily="34" charset="-79"/>
            </a:rPr>
            <a:t> </a:t>
          </a:r>
          <a:r>
            <a:rPr lang="en-US" sz="1800" b="1" dirty="0" err="1" smtClean="0">
              <a:latin typeface="Century Gothic" panose="020B0502020202020204" pitchFamily="34" charset="0"/>
              <a:cs typeface="Narkisim" panose="020E0502050101010101" pitchFamily="34" charset="-79"/>
            </a:rPr>
            <a:t>Inovasi</a:t>
          </a:r>
          <a:endParaRPr lang="ms-MY" sz="1800" b="1" dirty="0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A48625D5-92FE-489E-9DB5-91A896179F40}" type="parTrans" cxnId="{48546D81-B7D7-469C-A703-317A111DDFBF}">
      <dgm:prSet/>
      <dgm:spPr/>
      <dgm:t>
        <a:bodyPr/>
        <a:lstStyle/>
        <a:p>
          <a:pPr algn="l"/>
          <a:endParaRPr lang="ms-MY" sz="1800" b="1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7D33F8B3-F2C1-46E1-89F4-658A9D9339D2}" type="sibTrans" cxnId="{48546D81-B7D7-469C-A703-317A111DDFBF}">
      <dgm:prSet/>
      <dgm:spPr/>
      <dgm:t>
        <a:bodyPr/>
        <a:lstStyle/>
        <a:p>
          <a:pPr algn="l"/>
          <a:endParaRPr lang="ms-MY" sz="1800" b="1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D82DFE8C-F82F-4639-A9D8-293EAA8FF7C9}">
      <dgm:prSet phldrT="[Text]" custT="1"/>
      <dgm:spPr/>
      <dgm:t>
        <a:bodyPr/>
        <a:lstStyle/>
        <a:p>
          <a:pPr algn="l"/>
          <a:r>
            <a:rPr lang="en-US" sz="1800" b="1" dirty="0" err="1" smtClean="0">
              <a:latin typeface="Century Gothic" panose="020B0502020202020204" pitchFamily="34" charset="0"/>
              <a:cs typeface="Narkisim" panose="020E0502050101010101" pitchFamily="34" charset="-79"/>
            </a:rPr>
            <a:t>Prosedur</a:t>
          </a:r>
          <a:r>
            <a:rPr lang="en-US" sz="1800" b="1" dirty="0" smtClean="0">
              <a:latin typeface="Century Gothic" panose="020B0502020202020204" pitchFamily="34" charset="0"/>
              <a:cs typeface="Narkisim" panose="020E0502050101010101" pitchFamily="34" charset="-79"/>
            </a:rPr>
            <a:t> </a:t>
          </a:r>
          <a:r>
            <a:rPr lang="en-US" sz="1800" b="1" dirty="0" err="1" smtClean="0">
              <a:latin typeface="Century Gothic" panose="020B0502020202020204" pitchFamily="34" charset="0"/>
              <a:cs typeface="Narkisim" panose="020E0502050101010101" pitchFamily="34" charset="-79"/>
            </a:rPr>
            <a:t>Penilaian</a:t>
          </a:r>
          <a:endParaRPr lang="ms-MY" sz="1800" b="1" dirty="0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4CD67BCD-FC79-4798-B67D-C128C043013B}" type="parTrans" cxnId="{3C0F230C-707D-4A8A-81AB-4A02E8CEA240}">
      <dgm:prSet/>
      <dgm:spPr/>
      <dgm:t>
        <a:bodyPr/>
        <a:lstStyle/>
        <a:p>
          <a:pPr algn="l"/>
          <a:endParaRPr lang="ms-MY" sz="1800" b="1">
            <a:latin typeface="Century Gothic" panose="020B0502020202020204" pitchFamily="34" charset="0"/>
          </a:endParaRPr>
        </a:p>
      </dgm:t>
    </dgm:pt>
    <dgm:pt modelId="{3FB2E014-8D80-4EB1-B1B4-2FC47E6CEB28}" type="sibTrans" cxnId="{3C0F230C-707D-4A8A-81AB-4A02E8CEA240}">
      <dgm:prSet/>
      <dgm:spPr/>
      <dgm:t>
        <a:bodyPr/>
        <a:lstStyle/>
        <a:p>
          <a:pPr algn="l"/>
          <a:endParaRPr lang="ms-MY" sz="1800" b="1">
            <a:latin typeface="Century Gothic" panose="020B0502020202020204" pitchFamily="34" charset="0"/>
          </a:endParaRPr>
        </a:p>
      </dgm:t>
    </dgm:pt>
    <dgm:pt modelId="{9A9B93DC-47C5-4874-917E-5D4A9E8A709B}">
      <dgm:prSet phldrT="[Text]" custT="1"/>
      <dgm:spPr/>
      <dgm:t>
        <a:bodyPr/>
        <a:lstStyle/>
        <a:p>
          <a:pPr algn="l"/>
          <a:r>
            <a:rPr lang="en-US" sz="1800" b="1" dirty="0" err="1" smtClean="0">
              <a:latin typeface="Century Gothic" panose="020B0502020202020204" pitchFamily="34" charset="0"/>
              <a:cs typeface="Narkisim" panose="020E0502050101010101" pitchFamily="34" charset="-79"/>
            </a:rPr>
            <a:t>Nilai</a:t>
          </a:r>
          <a:r>
            <a:rPr lang="en-US" sz="1800" b="1" dirty="0" smtClean="0">
              <a:latin typeface="Century Gothic" panose="020B0502020202020204" pitchFamily="34" charset="0"/>
              <a:cs typeface="Narkisim" panose="020E0502050101010101" pitchFamily="34" charset="-79"/>
            </a:rPr>
            <a:t> </a:t>
          </a:r>
          <a:r>
            <a:rPr lang="en-US" sz="1800" b="1" dirty="0" err="1" smtClean="0">
              <a:latin typeface="Century Gothic" panose="020B0502020202020204" pitchFamily="34" charset="0"/>
              <a:cs typeface="Narkisim" panose="020E0502050101010101" pitchFamily="34" charset="-79"/>
            </a:rPr>
            <a:t>Hadiah</a:t>
          </a:r>
          <a:endParaRPr lang="ms-MY" sz="1800" b="1" dirty="0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BAB418E6-9832-4199-92A2-12720AE88C72}" type="parTrans" cxnId="{9D5F86A3-5801-45C0-812C-22A1F9BA3445}">
      <dgm:prSet/>
      <dgm:spPr/>
      <dgm:t>
        <a:bodyPr/>
        <a:lstStyle/>
        <a:p>
          <a:pPr algn="l"/>
          <a:endParaRPr lang="ms-MY" sz="1800" b="1">
            <a:latin typeface="Century Gothic" panose="020B0502020202020204" pitchFamily="34" charset="0"/>
          </a:endParaRPr>
        </a:p>
      </dgm:t>
    </dgm:pt>
    <dgm:pt modelId="{7C108FE9-143E-4634-9F12-C36654605C18}" type="sibTrans" cxnId="{9D5F86A3-5801-45C0-812C-22A1F9BA3445}">
      <dgm:prSet/>
      <dgm:spPr/>
      <dgm:t>
        <a:bodyPr/>
        <a:lstStyle/>
        <a:p>
          <a:pPr algn="l"/>
          <a:endParaRPr lang="ms-MY" sz="1800" b="1">
            <a:latin typeface="Century Gothic" panose="020B0502020202020204" pitchFamily="34" charset="0"/>
          </a:endParaRPr>
        </a:p>
      </dgm:t>
    </dgm:pt>
    <dgm:pt modelId="{2A59A7A0-FFB0-4C21-A634-1E920D261AE6}">
      <dgm:prSet phldrT="[Text]" custT="1"/>
      <dgm:spPr/>
      <dgm:t>
        <a:bodyPr/>
        <a:lstStyle/>
        <a:p>
          <a:r>
            <a:rPr lang="en-US" sz="1800" b="1" dirty="0" err="1" smtClean="0">
              <a:latin typeface="Century Gothic" panose="020B0502020202020204" pitchFamily="34" charset="0"/>
              <a:cs typeface="Narkisim" panose="020E0502050101010101" pitchFamily="34" charset="-79"/>
            </a:rPr>
            <a:t>Panduan</a:t>
          </a:r>
          <a:r>
            <a:rPr lang="en-US" sz="1800" b="1" dirty="0" smtClean="0">
              <a:latin typeface="Century Gothic" panose="020B0502020202020204" pitchFamily="34" charset="0"/>
              <a:cs typeface="Narkisim" panose="020E0502050101010101" pitchFamily="34" charset="-79"/>
            </a:rPr>
            <a:t> </a:t>
          </a:r>
          <a:r>
            <a:rPr lang="en-US" sz="1800" b="1" dirty="0" err="1" smtClean="0">
              <a:latin typeface="Century Gothic" panose="020B0502020202020204" pitchFamily="34" charset="0"/>
              <a:cs typeface="Narkisim" panose="020E0502050101010101" pitchFamily="34" charset="-79"/>
            </a:rPr>
            <a:t>Pembentangan</a:t>
          </a:r>
          <a:endParaRPr lang="ms-MY" sz="1800" b="1" dirty="0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82914D60-9B00-4AA3-A778-389D92C3F74D}" type="parTrans" cxnId="{B23DC4DB-EF34-42D1-9842-4DFA0892D8D3}">
      <dgm:prSet/>
      <dgm:spPr/>
      <dgm:t>
        <a:bodyPr/>
        <a:lstStyle/>
        <a:p>
          <a:endParaRPr lang="ms-MY" sz="1800" b="1">
            <a:latin typeface="Century Gothic" panose="020B0502020202020204" pitchFamily="34" charset="0"/>
          </a:endParaRPr>
        </a:p>
      </dgm:t>
    </dgm:pt>
    <dgm:pt modelId="{AB012292-E977-4A1F-9E75-5C93058EB49A}" type="sibTrans" cxnId="{B23DC4DB-EF34-42D1-9842-4DFA0892D8D3}">
      <dgm:prSet/>
      <dgm:spPr/>
      <dgm:t>
        <a:bodyPr/>
        <a:lstStyle/>
        <a:p>
          <a:endParaRPr lang="ms-MY" sz="1800" b="1">
            <a:latin typeface="Century Gothic" panose="020B0502020202020204" pitchFamily="34" charset="0"/>
          </a:endParaRPr>
        </a:p>
      </dgm:t>
    </dgm:pt>
    <dgm:pt modelId="{38D9572F-08E1-451F-9FEB-13E50B9E235A}">
      <dgm:prSet phldrT="[Text]" custT="1"/>
      <dgm:spPr/>
      <dgm:t>
        <a:bodyPr/>
        <a:lstStyle/>
        <a:p>
          <a:r>
            <a:rPr lang="en-US" sz="1800" b="1" dirty="0" err="1" smtClean="0">
              <a:latin typeface="Century Gothic" panose="020B0502020202020204" pitchFamily="34" charset="0"/>
              <a:cs typeface="Narkisim" panose="020E0502050101010101" pitchFamily="34" charset="-79"/>
            </a:rPr>
            <a:t>Pembahagian</a:t>
          </a:r>
          <a:r>
            <a:rPr lang="en-US" sz="1800" b="1" dirty="0" smtClean="0">
              <a:latin typeface="Century Gothic" panose="020B0502020202020204" pitchFamily="34" charset="0"/>
              <a:cs typeface="Narkisim" panose="020E0502050101010101" pitchFamily="34" charset="-79"/>
            </a:rPr>
            <a:t> </a:t>
          </a:r>
          <a:r>
            <a:rPr lang="en-US" sz="1800" b="1" dirty="0" err="1" smtClean="0">
              <a:latin typeface="Century Gothic" panose="020B0502020202020204" pitchFamily="34" charset="0"/>
              <a:cs typeface="Narkisim" panose="020E0502050101010101" pitchFamily="34" charset="-79"/>
            </a:rPr>
            <a:t>Markah</a:t>
          </a:r>
          <a:endParaRPr lang="ms-MY" sz="1800" b="1" dirty="0">
            <a:latin typeface="Century Gothic" panose="020B0502020202020204" pitchFamily="34" charset="0"/>
            <a:cs typeface="Narkisim" panose="020E0502050101010101" pitchFamily="34" charset="-79"/>
          </a:endParaRPr>
        </a:p>
      </dgm:t>
    </dgm:pt>
    <dgm:pt modelId="{22ABBBB2-1BD8-40F1-A773-38584ED6A904}" type="parTrans" cxnId="{2B1DAA51-14A7-4F5C-929F-E5A2E0DDF72D}">
      <dgm:prSet/>
      <dgm:spPr/>
      <dgm:t>
        <a:bodyPr/>
        <a:lstStyle/>
        <a:p>
          <a:endParaRPr lang="ms-MY" sz="1800" b="1">
            <a:latin typeface="Century Gothic" panose="020B0502020202020204" pitchFamily="34" charset="0"/>
          </a:endParaRPr>
        </a:p>
      </dgm:t>
    </dgm:pt>
    <dgm:pt modelId="{7A26B80F-CBAC-4628-8431-0765D5F996AA}" type="sibTrans" cxnId="{2B1DAA51-14A7-4F5C-929F-E5A2E0DDF72D}">
      <dgm:prSet/>
      <dgm:spPr/>
      <dgm:t>
        <a:bodyPr/>
        <a:lstStyle/>
        <a:p>
          <a:endParaRPr lang="ms-MY" sz="1800" b="1">
            <a:latin typeface="Century Gothic" panose="020B0502020202020204" pitchFamily="34" charset="0"/>
          </a:endParaRPr>
        </a:p>
      </dgm:t>
    </dgm:pt>
    <dgm:pt modelId="{208DD0D0-BD3F-47B1-B824-974252BDB42E}" type="pres">
      <dgm:prSet presAssocID="{309141AB-5168-4AA9-A3C6-8075EB916EF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ms-MY"/>
        </a:p>
      </dgm:t>
    </dgm:pt>
    <dgm:pt modelId="{11F46F59-BE81-4D30-B6A1-729D4D946777}" type="pres">
      <dgm:prSet presAssocID="{6DC03BFF-2EF4-43DF-AAA5-858AD3C12AB5}" presName="comp" presStyleCnt="0"/>
      <dgm:spPr/>
    </dgm:pt>
    <dgm:pt modelId="{7E90C322-F6A5-49D6-B0C4-51E135A05891}" type="pres">
      <dgm:prSet presAssocID="{6DC03BFF-2EF4-43DF-AAA5-858AD3C12AB5}" presName="box" presStyleLbl="node1" presStyleIdx="0" presStyleCnt="11" custLinFactNeighborY="-1552"/>
      <dgm:spPr/>
      <dgm:t>
        <a:bodyPr/>
        <a:lstStyle/>
        <a:p>
          <a:endParaRPr lang="ms-MY"/>
        </a:p>
      </dgm:t>
    </dgm:pt>
    <dgm:pt modelId="{7FF7EBA5-2417-4A10-9342-5CADA153EB12}" type="pres">
      <dgm:prSet presAssocID="{6DC03BFF-2EF4-43DF-AAA5-858AD3C12AB5}" presName="img" presStyleLbl="fgImgPlace1" presStyleIdx="0" presStyleCnt="11" custScaleX="98699" custScaleY="10029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</dgm:spPr>
      <dgm:t>
        <a:bodyPr/>
        <a:lstStyle/>
        <a:p>
          <a:endParaRPr lang="ms-MY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F3A8EAD-6202-43E6-A77A-4066C9A5D8ED}" type="pres">
      <dgm:prSet presAssocID="{6DC03BFF-2EF4-43DF-AAA5-858AD3C12AB5}" presName="text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9F62A397-5C06-4842-9C13-20E4E6445C0F}" type="pres">
      <dgm:prSet presAssocID="{9BD35795-7696-4AFD-9AE5-FCD5CBF58294}" presName="spacer" presStyleCnt="0"/>
      <dgm:spPr/>
    </dgm:pt>
    <dgm:pt modelId="{287A6E6B-B2AC-4057-9301-E0C18D4AC7ED}" type="pres">
      <dgm:prSet presAssocID="{F58EAE5F-CEF4-46CA-98B7-696DCA9F7371}" presName="comp" presStyleCnt="0"/>
      <dgm:spPr/>
    </dgm:pt>
    <dgm:pt modelId="{BDA3B302-F490-4845-ACFD-D3572B80BBC1}" type="pres">
      <dgm:prSet presAssocID="{F58EAE5F-CEF4-46CA-98B7-696DCA9F7371}" presName="box" presStyleLbl="node1" presStyleIdx="1" presStyleCnt="11"/>
      <dgm:spPr/>
      <dgm:t>
        <a:bodyPr/>
        <a:lstStyle/>
        <a:p>
          <a:endParaRPr lang="ms-MY"/>
        </a:p>
      </dgm:t>
    </dgm:pt>
    <dgm:pt modelId="{47D0DFAF-B132-49D1-A64E-23A465C96A73}" type="pres">
      <dgm:prSet presAssocID="{F58EAE5F-CEF4-46CA-98B7-696DCA9F7371}" presName="img" presStyleLbl="fgImgPlace1" presStyleIdx="1" presStyleCnt="1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ms-MY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B1C3CB4-2458-47C0-8EC4-6858D0E9586C}" type="pres">
      <dgm:prSet presAssocID="{F58EAE5F-CEF4-46CA-98B7-696DCA9F7371}" presName="text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D1D66629-6C17-4521-87C0-F3B06E129897}" type="pres">
      <dgm:prSet presAssocID="{C19BCF5E-3E67-4FEF-ACB6-89CC91BEF10A}" presName="spacer" presStyleCnt="0"/>
      <dgm:spPr/>
    </dgm:pt>
    <dgm:pt modelId="{5F8AAAEA-EEF6-4199-A4B7-EE25B7918294}" type="pres">
      <dgm:prSet presAssocID="{F2DEC101-8D7A-40F1-990E-E2B08F4050F6}" presName="comp" presStyleCnt="0"/>
      <dgm:spPr/>
    </dgm:pt>
    <dgm:pt modelId="{98D5FD2D-CCAB-47B9-9467-CBC78D2A571E}" type="pres">
      <dgm:prSet presAssocID="{F2DEC101-8D7A-40F1-990E-E2B08F4050F6}" presName="box" presStyleLbl="node1" presStyleIdx="2" presStyleCnt="11" custLinFactNeighborY="2160"/>
      <dgm:spPr/>
      <dgm:t>
        <a:bodyPr/>
        <a:lstStyle/>
        <a:p>
          <a:endParaRPr lang="ms-MY"/>
        </a:p>
      </dgm:t>
    </dgm:pt>
    <dgm:pt modelId="{92F04D7F-CAC7-469E-904E-A23E73F00151}" type="pres">
      <dgm:prSet presAssocID="{F2DEC101-8D7A-40F1-990E-E2B08F4050F6}" presName="img" presStyleLbl="fgImgPlace1" presStyleIdx="2" presStyleCnt="1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ms-MY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1F6F8298-53B3-4BB2-8FB9-89361BF91890}" type="pres">
      <dgm:prSet presAssocID="{F2DEC101-8D7A-40F1-990E-E2B08F4050F6}" presName="text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92E42946-D85B-4532-9307-CCD9297BAAA2}" type="pres">
      <dgm:prSet presAssocID="{0605064A-40AD-4F78-98DB-2B1D46C0C078}" presName="spacer" presStyleCnt="0"/>
      <dgm:spPr/>
    </dgm:pt>
    <dgm:pt modelId="{F1AAB52B-0012-4580-A178-B60073E5E493}" type="pres">
      <dgm:prSet presAssocID="{70C3CF68-92AE-492B-A365-8D37F3310E01}" presName="comp" presStyleCnt="0"/>
      <dgm:spPr/>
    </dgm:pt>
    <dgm:pt modelId="{DAB0145A-C592-4C09-913B-5913E19D3097}" type="pres">
      <dgm:prSet presAssocID="{70C3CF68-92AE-492B-A365-8D37F3310E01}" presName="box" presStyleLbl="node1" presStyleIdx="3" presStyleCnt="11"/>
      <dgm:spPr/>
      <dgm:t>
        <a:bodyPr/>
        <a:lstStyle/>
        <a:p>
          <a:endParaRPr lang="ms-MY"/>
        </a:p>
      </dgm:t>
    </dgm:pt>
    <dgm:pt modelId="{D1043D5B-00CB-4761-AD67-C51665A44B54}" type="pres">
      <dgm:prSet presAssocID="{70C3CF68-92AE-492B-A365-8D37F3310E01}" presName="img" presStyleLbl="fgImgPlace1" presStyleIdx="3" presStyleCnt="1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ms-MY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D770AC9F-EBC0-4008-800C-3F949EAEEB8A}" type="pres">
      <dgm:prSet presAssocID="{70C3CF68-92AE-492B-A365-8D37F3310E01}" presName="text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69E88DFA-C966-4D7C-8DD7-8AAAF6856AC3}" type="pres">
      <dgm:prSet presAssocID="{C140FA9F-D7D9-49F1-8DD5-C5CF2A31433F}" presName="spacer" presStyleCnt="0"/>
      <dgm:spPr/>
    </dgm:pt>
    <dgm:pt modelId="{3152BDBA-AD1F-4DD9-A16C-2FDA60ED3A56}" type="pres">
      <dgm:prSet presAssocID="{B47AE611-AEC6-4CCB-846E-76A9010356EB}" presName="comp" presStyleCnt="0"/>
      <dgm:spPr/>
    </dgm:pt>
    <dgm:pt modelId="{481764C5-6855-402E-AB2C-875802D05FC9}" type="pres">
      <dgm:prSet presAssocID="{B47AE611-AEC6-4CCB-846E-76A9010356EB}" presName="box" presStyleLbl="node1" presStyleIdx="4" presStyleCnt="11"/>
      <dgm:spPr/>
      <dgm:t>
        <a:bodyPr/>
        <a:lstStyle/>
        <a:p>
          <a:endParaRPr lang="ms-MY"/>
        </a:p>
      </dgm:t>
    </dgm:pt>
    <dgm:pt modelId="{22A81E53-DB36-47C4-A250-48ADC42DF600}" type="pres">
      <dgm:prSet presAssocID="{B47AE611-AEC6-4CCB-846E-76A9010356EB}" presName="img" presStyleLbl="fgImgPlace1" presStyleIdx="4" presStyleCnt="1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ms-MY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80A27CF0-A37A-4358-A44E-EBEE146FF3A5}" type="pres">
      <dgm:prSet presAssocID="{B47AE611-AEC6-4CCB-846E-76A9010356EB}" presName="text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EF79159E-0A91-4882-9465-710B87E5BA31}" type="pres">
      <dgm:prSet presAssocID="{7D33F8B3-F2C1-46E1-89F4-658A9D9339D2}" presName="spacer" presStyleCnt="0"/>
      <dgm:spPr/>
    </dgm:pt>
    <dgm:pt modelId="{9AE8BAB2-8E9B-4376-93FC-CADD9B3D8560}" type="pres">
      <dgm:prSet presAssocID="{D82DFE8C-F82F-4639-A9D8-293EAA8FF7C9}" presName="comp" presStyleCnt="0"/>
      <dgm:spPr/>
    </dgm:pt>
    <dgm:pt modelId="{945225E0-F5A4-43FF-87A9-9882D7EAEB0E}" type="pres">
      <dgm:prSet presAssocID="{D82DFE8C-F82F-4639-A9D8-293EAA8FF7C9}" presName="box" presStyleLbl="node1" presStyleIdx="5" presStyleCnt="11"/>
      <dgm:spPr/>
      <dgm:t>
        <a:bodyPr/>
        <a:lstStyle/>
        <a:p>
          <a:endParaRPr lang="ms-MY"/>
        </a:p>
      </dgm:t>
    </dgm:pt>
    <dgm:pt modelId="{F7F1812D-4C12-4F39-8D08-C732E9972022}" type="pres">
      <dgm:prSet presAssocID="{D82DFE8C-F82F-4639-A9D8-293EAA8FF7C9}" presName="img" presStyleLbl="fgImgPlace1" presStyleIdx="5" presStyleCnt="1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ms-MY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52E3C73-5977-47B3-9C57-A92C91CCC3E3}" type="pres">
      <dgm:prSet presAssocID="{D82DFE8C-F82F-4639-A9D8-293EAA8FF7C9}" presName="text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4171D529-911A-4F5F-B3B4-B93EEA48B424}" type="pres">
      <dgm:prSet presAssocID="{3FB2E014-8D80-4EB1-B1B4-2FC47E6CEB28}" presName="spacer" presStyleCnt="0"/>
      <dgm:spPr/>
    </dgm:pt>
    <dgm:pt modelId="{842014CF-5418-43E1-8B58-A41D8E1C23D7}" type="pres">
      <dgm:prSet presAssocID="{CB37BB1B-744F-4F7D-B449-0864898A73B0}" presName="comp" presStyleCnt="0"/>
      <dgm:spPr/>
    </dgm:pt>
    <dgm:pt modelId="{31B80E29-2432-490C-8836-25652433BB0B}" type="pres">
      <dgm:prSet presAssocID="{CB37BB1B-744F-4F7D-B449-0864898A73B0}" presName="box" presStyleLbl="node1" presStyleIdx="6" presStyleCnt="11"/>
      <dgm:spPr/>
      <dgm:t>
        <a:bodyPr/>
        <a:lstStyle/>
        <a:p>
          <a:endParaRPr lang="ms-MY"/>
        </a:p>
      </dgm:t>
    </dgm:pt>
    <dgm:pt modelId="{264AC6F4-5D31-4244-A256-462D0C162974}" type="pres">
      <dgm:prSet presAssocID="{CB37BB1B-744F-4F7D-B449-0864898A73B0}" presName="img" presStyleLbl="fgImgPlace1" presStyleIdx="6" presStyleCnt="1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ms-MY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F731408-45F3-49E6-8EB2-589848C45E3E}" type="pres">
      <dgm:prSet presAssocID="{CB37BB1B-744F-4F7D-B449-0864898A73B0}" presName="text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B98FD497-416A-4EE6-BADE-37E5A0F5E505}" type="pres">
      <dgm:prSet presAssocID="{D325AE8B-8BBB-4179-BF25-47C3090855E8}" presName="spacer" presStyleCnt="0"/>
      <dgm:spPr/>
    </dgm:pt>
    <dgm:pt modelId="{53A463D0-6535-415F-908F-F581F3D83569}" type="pres">
      <dgm:prSet presAssocID="{2A59A7A0-FFB0-4C21-A634-1E920D261AE6}" presName="comp" presStyleCnt="0"/>
      <dgm:spPr/>
    </dgm:pt>
    <dgm:pt modelId="{26F988E4-0D51-4F05-B406-61CFF4131849}" type="pres">
      <dgm:prSet presAssocID="{2A59A7A0-FFB0-4C21-A634-1E920D261AE6}" presName="box" presStyleLbl="node1" presStyleIdx="7" presStyleCnt="11"/>
      <dgm:spPr/>
      <dgm:t>
        <a:bodyPr/>
        <a:lstStyle/>
        <a:p>
          <a:endParaRPr lang="ms-MY"/>
        </a:p>
      </dgm:t>
    </dgm:pt>
    <dgm:pt modelId="{7041669D-E9D6-4124-811F-2428669485D5}" type="pres">
      <dgm:prSet presAssocID="{2A59A7A0-FFB0-4C21-A634-1E920D261AE6}" presName="img" presStyleLbl="fgImgPlace1" presStyleIdx="7" presStyleCnt="1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ms-MY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507FB944-5B8F-4B0C-957C-2EC08A0C83C2}" type="pres">
      <dgm:prSet presAssocID="{2A59A7A0-FFB0-4C21-A634-1E920D261AE6}" presName="text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A669A460-F736-46C2-9D7B-130B564CC413}" type="pres">
      <dgm:prSet presAssocID="{AB012292-E977-4A1F-9E75-5C93058EB49A}" presName="spacer" presStyleCnt="0"/>
      <dgm:spPr/>
    </dgm:pt>
    <dgm:pt modelId="{A5747B4E-27F4-4911-9908-91BFC1F21193}" type="pres">
      <dgm:prSet presAssocID="{38D9572F-08E1-451F-9FEB-13E50B9E235A}" presName="comp" presStyleCnt="0"/>
      <dgm:spPr/>
    </dgm:pt>
    <dgm:pt modelId="{9163170D-06DD-4AD9-A170-FA53AB925716}" type="pres">
      <dgm:prSet presAssocID="{38D9572F-08E1-451F-9FEB-13E50B9E235A}" presName="box" presStyleLbl="node1" presStyleIdx="8" presStyleCnt="11"/>
      <dgm:spPr/>
      <dgm:t>
        <a:bodyPr/>
        <a:lstStyle/>
        <a:p>
          <a:endParaRPr lang="ms-MY"/>
        </a:p>
      </dgm:t>
    </dgm:pt>
    <dgm:pt modelId="{61C318A1-8F16-4FF3-99B4-AB3BEB823B06}" type="pres">
      <dgm:prSet presAssocID="{38D9572F-08E1-451F-9FEB-13E50B9E235A}" presName="img" presStyleLbl="fgImgPlace1" presStyleIdx="8" presStyleCnt="1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ms-MY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284174EA-F7CB-43AB-918E-D4F6C7D37DA5}" type="pres">
      <dgm:prSet presAssocID="{38D9572F-08E1-451F-9FEB-13E50B9E235A}" presName="text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CD423DF0-A47A-425A-9F2F-E0803DD414E4}" type="pres">
      <dgm:prSet presAssocID="{7A26B80F-CBAC-4628-8431-0765D5F996AA}" presName="spacer" presStyleCnt="0"/>
      <dgm:spPr/>
    </dgm:pt>
    <dgm:pt modelId="{26EF2439-9F40-44D7-A41F-23D6F0472F03}" type="pres">
      <dgm:prSet presAssocID="{9A9B93DC-47C5-4874-917E-5D4A9E8A709B}" presName="comp" presStyleCnt="0"/>
      <dgm:spPr/>
    </dgm:pt>
    <dgm:pt modelId="{BA435C74-AF98-4993-A574-053D93F0A377}" type="pres">
      <dgm:prSet presAssocID="{9A9B93DC-47C5-4874-917E-5D4A9E8A709B}" presName="box" presStyleLbl="node1" presStyleIdx="9" presStyleCnt="11"/>
      <dgm:spPr/>
      <dgm:t>
        <a:bodyPr/>
        <a:lstStyle/>
        <a:p>
          <a:endParaRPr lang="ms-MY"/>
        </a:p>
      </dgm:t>
    </dgm:pt>
    <dgm:pt modelId="{D18C378C-4F93-454D-9C15-86E6483B504A}" type="pres">
      <dgm:prSet presAssocID="{9A9B93DC-47C5-4874-917E-5D4A9E8A709B}" presName="img" presStyleLbl="fgImgPlace1" presStyleIdx="9" presStyleCnt="1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ms-MY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4C5F4938-9D47-4124-88B9-B998549E3A79}" type="pres">
      <dgm:prSet presAssocID="{9A9B93DC-47C5-4874-917E-5D4A9E8A709B}" presName="text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4D2F4F87-485C-4FF5-8A81-198773695F12}" type="pres">
      <dgm:prSet presAssocID="{7C108FE9-143E-4634-9F12-C36654605C18}" presName="spacer" presStyleCnt="0"/>
      <dgm:spPr/>
    </dgm:pt>
    <dgm:pt modelId="{D5C2B635-C837-4954-BD32-841ACE060772}" type="pres">
      <dgm:prSet presAssocID="{4E83E699-2F66-4EFF-BB03-0A3B888CBDB5}" presName="comp" presStyleCnt="0"/>
      <dgm:spPr/>
    </dgm:pt>
    <dgm:pt modelId="{5C2BED5D-6C57-489F-83F4-1B808D167CA6}" type="pres">
      <dgm:prSet presAssocID="{4E83E699-2F66-4EFF-BB03-0A3B888CBDB5}" presName="box" presStyleLbl="node1" presStyleIdx="10" presStyleCnt="11"/>
      <dgm:spPr/>
      <dgm:t>
        <a:bodyPr/>
        <a:lstStyle/>
        <a:p>
          <a:endParaRPr lang="ms-MY"/>
        </a:p>
      </dgm:t>
    </dgm:pt>
    <dgm:pt modelId="{803E2B7C-7CBE-46A9-966F-9BC0C6D89E14}" type="pres">
      <dgm:prSet presAssocID="{4E83E699-2F66-4EFF-BB03-0A3B888CBDB5}" presName="img" presStyleLbl="fgImgPlace1" presStyleIdx="10" presStyleCnt="1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ms-MY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BC861C2E-72E3-4C21-8005-A0114A661ED5}" type="pres">
      <dgm:prSet presAssocID="{4E83E699-2F66-4EFF-BB03-0A3B888CBDB5}" presName="text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1E94D297-322B-4F98-A2B3-C83AF65FA86D}" srcId="{309141AB-5168-4AA9-A3C6-8075EB916EF7}" destId="{CB37BB1B-744F-4F7D-B449-0864898A73B0}" srcOrd="6" destOrd="0" parTransId="{570EE804-0589-415D-A80B-4A132966A8C0}" sibTransId="{D325AE8B-8BBB-4179-BF25-47C3090855E8}"/>
    <dgm:cxn modelId="{3AFDD39E-7BE9-4F5D-8988-D36C85F81BD8}" type="presOf" srcId="{9A9B93DC-47C5-4874-917E-5D4A9E8A709B}" destId="{BA435C74-AF98-4993-A574-053D93F0A377}" srcOrd="0" destOrd="0" presId="urn:microsoft.com/office/officeart/2005/8/layout/vList4"/>
    <dgm:cxn modelId="{1E84C087-C255-4B37-8EAB-90EBC5E22DDF}" type="presOf" srcId="{B47AE611-AEC6-4CCB-846E-76A9010356EB}" destId="{481764C5-6855-402E-AB2C-875802D05FC9}" srcOrd="0" destOrd="0" presId="urn:microsoft.com/office/officeart/2005/8/layout/vList4"/>
    <dgm:cxn modelId="{92EAD1FA-466E-4B29-ADD8-D7AABAA69177}" type="presOf" srcId="{6DC03BFF-2EF4-43DF-AAA5-858AD3C12AB5}" destId="{7E90C322-F6A5-49D6-B0C4-51E135A05891}" srcOrd="0" destOrd="0" presId="urn:microsoft.com/office/officeart/2005/8/layout/vList4"/>
    <dgm:cxn modelId="{A9CC8810-0FB4-4011-B6BC-C9316CAF161B}" srcId="{309141AB-5168-4AA9-A3C6-8075EB916EF7}" destId="{4E83E699-2F66-4EFF-BB03-0A3B888CBDB5}" srcOrd="10" destOrd="0" parTransId="{89AA990A-0590-4CA4-A4D3-E93AA5B0C8EF}" sibTransId="{07944A71-E7B9-4B5A-8FD8-189B21140281}"/>
    <dgm:cxn modelId="{28C796EA-B0C5-4626-B34E-90B2B16D2270}" type="presOf" srcId="{38D9572F-08E1-451F-9FEB-13E50B9E235A}" destId="{9163170D-06DD-4AD9-A170-FA53AB925716}" srcOrd="0" destOrd="0" presId="urn:microsoft.com/office/officeart/2005/8/layout/vList4"/>
    <dgm:cxn modelId="{2B1DAA51-14A7-4F5C-929F-E5A2E0DDF72D}" srcId="{309141AB-5168-4AA9-A3C6-8075EB916EF7}" destId="{38D9572F-08E1-451F-9FEB-13E50B9E235A}" srcOrd="8" destOrd="0" parTransId="{22ABBBB2-1BD8-40F1-A773-38584ED6A904}" sibTransId="{7A26B80F-CBAC-4628-8431-0765D5F996AA}"/>
    <dgm:cxn modelId="{02835CB8-1594-46EC-8244-81829C40DE34}" type="presOf" srcId="{2A59A7A0-FFB0-4C21-A634-1E920D261AE6}" destId="{26F988E4-0D51-4F05-B406-61CFF4131849}" srcOrd="0" destOrd="0" presId="urn:microsoft.com/office/officeart/2005/8/layout/vList4"/>
    <dgm:cxn modelId="{83EDCB43-6021-4970-88C9-A04387E90FEF}" type="presOf" srcId="{38D9572F-08E1-451F-9FEB-13E50B9E235A}" destId="{284174EA-F7CB-43AB-918E-D4F6C7D37DA5}" srcOrd="1" destOrd="0" presId="urn:microsoft.com/office/officeart/2005/8/layout/vList4"/>
    <dgm:cxn modelId="{48546D81-B7D7-469C-A703-317A111DDFBF}" srcId="{309141AB-5168-4AA9-A3C6-8075EB916EF7}" destId="{B47AE611-AEC6-4CCB-846E-76A9010356EB}" srcOrd="4" destOrd="0" parTransId="{A48625D5-92FE-489E-9DB5-91A896179F40}" sibTransId="{7D33F8B3-F2C1-46E1-89F4-658A9D9339D2}"/>
    <dgm:cxn modelId="{2EBDD5DC-519D-486E-840A-70472536DE0E}" type="presOf" srcId="{CB37BB1B-744F-4F7D-B449-0864898A73B0}" destId="{31B80E29-2432-490C-8836-25652433BB0B}" srcOrd="0" destOrd="0" presId="urn:microsoft.com/office/officeart/2005/8/layout/vList4"/>
    <dgm:cxn modelId="{0531D854-954F-4E19-BF61-11A93B771187}" type="presOf" srcId="{70C3CF68-92AE-492B-A365-8D37F3310E01}" destId="{D770AC9F-EBC0-4008-800C-3F949EAEEB8A}" srcOrd="1" destOrd="0" presId="urn:microsoft.com/office/officeart/2005/8/layout/vList4"/>
    <dgm:cxn modelId="{62F4746F-6639-47DE-9AEF-283A91D5D780}" srcId="{309141AB-5168-4AA9-A3C6-8075EB916EF7}" destId="{F58EAE5F-CEF4-46CA-98B7-696DCA9F7371}" srcOrd="1" destOrd="0" parTransId="{30FB6DBD-F082-4225-8C73-580DF5428483}" sibTransId="{C19BCF5E-3E67-4FEF-ACB6-89CC91BEF10A}"/>
    <dgm:cxn modelId="{7571ED96-E392-4FA6-ADBF-55A071E1E10D}" type="presOf" srcId="{309141AB-5168-4AA9-A3C6-8075EB916EF7}" destId="{208DD0D0-BD3F-47B1-B824-974252BDB42E}" srcOrd="0" destOrd="0" presId="urn:microsoft.com/office/officeart/2005/8/layout/vList4"/>
    <dgm:cxn modelId="{0175D684-34C3-440F-B8B3-5F949A467A26}" type="presOf" srcId="{9A9B93DC-47C5-4874-917E-5D4A9E8A709B}" destId="{4C5F4938-9D47-4124-88B9-B998549E3A79}" srcOrd="1" destOrd="0" presId="urn:microsoft.com/office/officeart/2005/8/layout/vList4"/>
    <dgm:cxn modelId="{79D2D436-D089-4ECF-888D-2D8D4FE0029E}" type="presOf" srcId="{F2DEC101-8D7A-40F1-990E-E2B08F4050F6}" destId="{98D5FD2D-CCAB-47B9-9467-CBC78D2A571E}" srcOrd="0" destOrd="0" presId="urn:microsoft.com/office/officeart/2005/8/layout/vList4"/>
    <dgm:cxn modelId="{3285E74D-9968-4456-AEC6-3C2AFD7F6872}" type="presOf" srcId="{70C3CF68-92AE-492B-A365-8D37F3310E01}" destId="{DAB0145A-C592-4C09-913B-5913E19D3097}" srcOrd="0" destOrd="0" presId="urn:microsoft.com/office/officeart/2005/8/layout/vList4"/>
    <dgm:cxn modelId="{6FB835BD-F065-4E0A-9C62-EAE4637D7191}" srcId="{309141AB-5168-4AA9-A3C6-8075EB916EF7}" destId="{F2DEC101-8D7A-40F1-990E-E2B08F4050F6}" srcOrd="2" destOrd="0" parTransId="{6FC74AB5-4B1E-4F22-94E2-494643165AFB}" sibTransId="{0605064A-40AD-4F78-98DB-2B1D46C0C078}"/>
    <dgm:cxn modelId="{CC96BA5B-7965-4174-80CC-303B498BE76F}" type="presOf" srcId="{6DC03BFF-2EF4-43DF-AAA5-858AD3C12AB5}" destId="{6F3A8EAD-6202-43E6-A77A-4066C9A5D8ED}" srcOrd="1" destOrd="0" presId="urn:microsoft.com/office/officeart/2005/8/layout/vList4"/>
    <dgm:cxn modelId="{5F8CE975-4A50-4139-B2AF-CD8740281980}" type="presOf" srcId="{4E83E699-2F66-4EFF-BB03-0A3B888CBDB5}" destId="{5C2BED5D-6C57-489F-83F4-1B808D167CA6}" srcOrd="0" destOrd="0" presId="urn:microsoft.com/office/officeart/2005/8/layout/vList4"/>
    <dgm:cxn modelId="{D761E447-E158-4213-86AE-27F17EFD3730}" type="presOf" srcId="{D82DFE8C-F82F-4639-A9D8-293EAA8FF7C9}" destId="{945225E0-F5A4-43FF-87A9-9882D7EAEB0E}" srcOrd="0" destOrd="0" presId="urn:microsoft.com/office/officeart/2005/8/layout/vList4"/>
    <dgm:cxn modelId="{90C998EB-73F1-4116-9EC1-E3884726BD48}" type="presOf" srcId="{F58EAE5F-CEF4-46CA-98B7-696DCA9F7371}" destId="{BDA3B302-F490-4845-ACFD-D3572B80BBC1}" srcOrd="0" destOrd="0" presId="urn:microsoft.com/office/officeart/2005/8/layout/vList4"/>
    <dgm:cxn modelId="{8ABB2EE1-F451-4FCF-A0CE-FED57871521B}" type="presOf" srcId="{F2DEC101-8D7A-40F1-990E-E2B08F4050F6}" destId="{1F6F8298-53B3-4BB2-8FB9-89361BF91890}" srcOrd="1" destOrd="0" presId="urn:microsoft.com/office/officeart/2005/8/layout/vList4"/>
    <dgm:cxn modelId="{3C0F230C-707D-4A8A-81AB-4A02E8CEA240}" srcId="{309141AB-5168-4AA9-A3C6-8075EB916EF7}" destId="{D82DFE8C-F82F-4639-A9D8-293EAA8FF7C9}" srcOrd="5" destOrd="0" parTransId="{4CD67BCD-FC79-4798-B67D-C128C043013B}" sibTransId="{3FB2E014-8D80-4EB1-B1B4-2FC47E6CEB28}"/>
    <dgm:cxn modelId="{B23DC4DB-EF34-42D1-9842-4DFA0892D8D3}" srcId="{309141AB-5168-4AA9-A3C6-8075EB916EF7}" destId="{2A59A7A0-FFB0-4C21-A634-1E920D261AE6}" srcOrd="7" destOrd="0" parTransId="{82914D60-9B00-4AA3-A778-389D92C3F74D}" sibTransId="{AB012292-E977-4A1F-9E75-5C93058EB49A}"/>
    <dgm:cxn modelId="{FDE335B4-B9E7-4346-95E5-6AC419D61697}" type="presOf" srcId="{B47AE611-AEC6-4CCB-846E-76A9010356EB}" destId="{80A27CF0-A37A-4358-A44E-EBEE146FF3A5}" srcOrd="1" destOrd="0" presId="urn:microsoft.com/office/officeart/2005/8/layout/vList4"/>
    <dgm:cxn modelId="{E2008C66-46AC-4C3F-A851-8FA373D54FE7}" srcId="{309141AB-5168-4AA9-A3C6-8075EB916EF7}" destId="{6DC03BFF-2EF4-43DF-AAA5-858AD3C12AB5}" srcOrd="0" destOrd="0" parTransId="{1D6C1C3A-04ED-4229-9E01-346AFB931497}" sibTransId="{9BD35795-7696-4AFD-9AE5-FCD5CBF58294}"/>
    <dgm:cxn modelId="{6BBF9BE9-9B87-4EDA-B490-B8F191E0F737}" type="presOf" srcId="{4E83E699-2F66-4EFF-BB03-0A3B888CBDB5}" destId="{BC861C2E-72E3-4C21-8005-A0114A661ED5}" srcOrd="1" destOrd="0" presId="urn:microsoft.com/office/officeart/2005/8/layout/vList4"/>
    <dgm:cxn modelId="{9D5F86A3-5801-45C0-812C-22A1F9BA3445}" srcId="{309141AB-5168-4AA9-A3C6-8075EB916EF7}" destId="{9A9B93DC-47C5-4874-917E-5D4A9E8A709B}" srcOrd="9" destOrd="0" parTransId="{BAB418E6-9832-4199-92A2-12720AE88C72}" sibTransId="{7C108FE9-143E-4634-9F12-C36654605C18}"/>
    <dgm:cxn modelId="{1F413B92-7CAB-4ABB-885F-F4FB75059833}" type="presOf" srcId="{F58EAE5F-CEF4-46CA-98B7-696DCA9F7371}" destId="{0B1C3CB4-2458-47C0-8EC4-6858D0E9586C}" srcOrd="1" destOrd="0" presId="urn:microsoft.com/office/officeart/2005/8/layout/vList4"/>
    <dgm:cxn modelId="{2BF6AF6F-1CE5-43E8-848D-633509842F4D}" type="presOf" srcId="{D82DFE8C-F82F-4639-A9D8-293EAA8FF7C9}" destId="{052E3C73-5977-47B3-9C57-A92C91CCC3E3}" srcOrd="1" destOrd="0" presId="urn:microsoft.com/office/officeart/2005/8/layout/vList4"/>
    <dgm:cxn modelId="{07581B4D-C763-4A25-889D-C59DC8E7585B}" srcId="{309141AB-5168-4AA9-A3C6-8075EB916EF7}" destId="{70C3CF68-92AE-492B-A365-8D37F3310E01}" srcOrd="3" destOrd="0" parTransId="{B209E6DA-129E-49E2-8502-357EF1742E2B}" sibTransId="{C140FA9F-D7D9-49F1-8DD5-C5CF2A31433F}"/>
    <dgm:cxn modelId="{8AE129BF-5989-48E1-AC7A-D794DFF9906C}" type="presOf" srcId="{2A59A7A0-FFB0-4C21-A634-1E920D261AE6}" destId="{507FB944-5B8F-4B0C-957C-2EC08A0C83C2}" srcOrd="1" destOrd="0" presId="urn:microsoft.com/office/officeart/2005/8/layout/vList4"/>
    <dgm:cxn modelId="{9B743004-64ED-4C0A-9FE4-E677AE8F506F}" type="presOf" srcId="{CB37BB1B-744F-4F7D-B449-0864898A73B0}" destId="{0F731408-45F3-49E6-8EB2-589848C45E3E}" srcOrd="1" destOrd="0" presId="urn:microsoft.com/office/officeart/2005/8/layout/vList4"/>
    <dgm:cxn modelId="{259A3490-B3FE-4406-9E71-A78E181C8054}" type="presParOf" srcId="{208DD0D0-BD3F-47B1-B824-974252BDB42E}" destId="{11F46F59-BE81-4D30-B6A1-729D4D946777}" srcOrd="0" destOrd="0" presId="urn:microsoft.com/office/officeart/2005/8/layout/vList4"/>
    <dgm:cxn modelId="{42611603-35E5-457A-850D-78D95AAF47BE}" type="presParOf" srcId="{11F46F59-BE81-4D30-B6A1-729D4D946777}" destId="{7E90C322-F6A5-49D6-B0C4-51E135A05891}" srcOrd="0" destOrd="0" presId="urn:microsoft.com/office/officeart/2005/8/layout/vList4"/>
    <dgm:cxn modelId="{8B96F8A6-9E4D-4F53-B0FE-60F2F4C4CD28}" type="presParOf" srcId="{11F46F59-BE81-4D30-B6A1-729D4D946777}" destId="{7FF7EBA5-2417-4A10-9342-5CADA153EB12}" srcOrd="1" destOrd="0" presId="urn:microsoft.com/office/officeart/2005/8/layout/vList4"/>
    <dgm:cxn modelId="{1063B3BF-1D9C-463E-A697-AD194B7FE3FB}" type="presParOf" srcId="{11F46F59-BE81-4D30-B6A1-729D4D946777}" destId="{6F3A8EAD-6202-43E6-A77A-4066C9A5D8ED}" srcOrd="2" destOrd="0" presId="urn:microsoft.com/office/officeart/2005/8/layout/vList4"/>
    <dgm:cxn modelId="{3FC64071-9177-47CE-AD8C-619A8FF4001C}" type="presParOf" srcId="{208DD0D0-BD3F-47B1-B824-974252BDB42E}" destId="{9F62A397-5C06-4842-9C13-20E4E6445C0F}" srcOrd="1" destOrd="0" presId="urn:microsoft.com/office/officeart/2005/8/layout/vList4"/>
    <dgm:cxn modelId="{7AC241A1-7F05-421B-83BF-41D2433DF4D9}" type="presParOf" srcId="{208DD0D0-BD3F-47B1-B824-974252BDB42E}" destId="{287A6E6B-B2AC-4057-9301-E0C18D4AC7ED}" srcOrd="2" destOrd="0" presId="urn:microsoft.com/office/officeart/2005/8/layout/vList4"/>
    <dgm:cxn modelId="{D01F8C31-52C2-480F-A24C-599DC04B7921}" type="presParOf" srcId="{287A6E6B-B2AC-4057-9301-E0C18D4AC7ED}" destId="{BDA3B302-F490-4845-ACFD-D3572B80BBC1}" srcOrd="0" destOrd="0" presId="urn:microsoft.com/office/officeart/2005/8/layout/vList4"/>
    <dgm:cxn modelId="{8B23FD3C-68E2-4643-B10E-E7C37E6894A5}" type="presParOf" srcId="{287A6E6B-B2AC-4057-9301-E0C18D4AC7ED}" destId="{47D0DFAF-B132-49D1-A64E-23A465C96A73}" srcOrd="1" destOrd="0" presId="urn:microsoft.com/office/officeart/2005/8/layout/vList4"/>
    <dgm:cxn modelId="{17D011B8-4FCA-453E-8B91-A51BDA8D1C4B}" type="presParOf" srcId="{287A6E6B-B2AC-4057-9301-E0C18D4AC7ED}" destId="{0B1C3CB4-2458-47C0-8EC4-6858D0E9586C}" srcOrd="2" destOrd="0" presId="urn:microsoft.com/office/officeart/2005/8/layout/vList4"/>
    <dgm:cxn modelId="{BC853543-67CD-4B2C-AF44-821BE4F47F88}" type="presParOf" srcId="{208DD0D0-BD3F-47B1-B824-974252BDB42E}" destId="{D1D66629-6C17-4521-87C0-F3B06E129897}" srcOrd="3" destOrd="0" presId="urn:microsoft.com/office/officeart/2005/8/layout/vList4"/>
    <dgm:cxn modelId="{4D2F5D66-D256-4F80-818C-029340E74C67}" type="presParOf" srcId="{208DD0D0-BD3F-47B1-B824-974252BDB42E}" destId="{5F8AAAEA-EEF6-4199-A4B7-EE25B7918294}" srcOrd="4" destOrd="0" presId="urn:microsoft.com/office/officeart/2005/8/layout/vList4"/>
    <dgm:cxn modelId="{DF5D5516-4DE6-48D9-9331-6345DA2378E4}" type="presParOf" srcId="{5F8AAAEA-EEF6-4199-A4B7-EE25B7918294}" destId="{98D5FD2D-CCAB-47B9-9467-CBC78D2A571E}" srcOrd="0" destOrd="0" presId="urn:microsoft.com/office/officeart/2005/8/layout/vList4"/>
    <dgm:cxn modelId="{AD0C39D9-CCE4-417D-97AB-7B1F1EE86545}" type="presParOf" srcId="{5F8AAAEA-EEF6-4199-A4B7-EE25B7918294}" destId="{92F04D7F-CAC7-469E-904E-A23E73F00151}" srcOrd="1" destOrd="0" presId="urn:microsoft.com/office/officeart/2005/8/layout/vList4"/>
    <dgm:cxn modelId="{11F0B646-6469-4DAF-8E04-B7588C88E3BE}" type="presParOf" srcId="{5F8AAAEA-EEF6-4199-A4B7-EE25B7918294}" destId="{1F6F8298-53B3-4BB2-8FB9-89361BF91890}" srcOrd="2" destOrd="0" presId="urn:microsoft.com/office/officeart/2005/8/layout/vList4"/>
    <dgm:cxn modelId="{CC00E285-A5DD-45C0-90A5-F42287CA2949}" type="presParOf" srcId="{208DD0D0-BD3F-47B1-B824-974252BDB42E}" destId="{92E42946-D85B-4532-9307-CCD9297BAAA2}" srcOrd="5" destOrd="0" presId="urn:microsoft.com/office/officeart/2005/8/layout/vList4"/>
    <dgm:cxn modelId="{6CF44EEA-247F-43C7-AA99-2A7B38E7C78B}" type="presParOf" srcId="{208DD0D0-BD3F-47B1-B824-974252BDB42E}" destId="{F1AAB52B-0012-4580-A178-B60073E5E493}" srcOrd="6" destOrd="0" presId="urn:microsoft.com/office/officeart/2005/8/layout/vList4"/>
    <dgm:cxn modelId="{51DA4F33-CD04-40C9-917F-43F2F08E9EAB}" type="presParOf" srcId="{F1AAB52B-0012-4580-A178-B60073E5E493}" destId="{DAB0145A-C592-4C09-913B-5913E19D3097}" srcOrd="0" destOrd="0" presId="urn:microsoft.com/office/officeart/2005/8/layout/vList4"/>
    <dgm:cxn modelId="{D6679A4C-E296-49C3-94D1-DB5AEDCFEE5D}" type="presParOf" srcId="{F1AAB52B-0012-4580-A178-B60073E5E493}" destId="{D1043D5B-00CB-4761-AD67-C51665A44B54}" srcOrd="1" destOrd="0" presId="urn:microsoft.com/office/officeart/2005/8/layout/vList4"/>
    <dgm:cxn modelId="{4B51042D-5ADD-4984-8CF8-5F3FAF7A0179}" type="presParOf" srcId="{F1AAB52B-0012-4580-A178-B60073E5E493}" destId="{D770AC9F-EBC0-4008-800C-3F949EAEEB8A}" srcOrd="2" destOrd="0" presId="urn:microsoft.com/office/officeart/2005/8/layout/vList4"/>
    <dgm:cxn modelId="{718EAC38-5758-4BBE-97DF-64F1610040E2}" type="presParOf" srcId="{208DD0D0-BD3F-47B1-B824-974252BDB42E}" destId="{69E88DFA-C966-4D7C-8DD7-8AAAF6856AC3}" srcOrd="7" destOrd="0" presId="urn:microsoft.com/office/officeart/2005/8/layout/vList4"/>
    <dgm:cxn modelId="{602A5D6E-0793-4769-97ED-653AF2D1C345}" type="presParOf" srcId="{208DD0D0-BD3F-47B1-B824-974252BDB42E}" destId="{3152BDBA-AD1F-4DD9-A16C-2FDA60ED3A56}" srcOrd="8" destOrd="0" presId="urn:microsoft.com/office/officeart/2005/8/layout/vList4"/>
    <dgm:cxn modelId="{8518BA22-F1F1-4353-B477-38E13747B809}" type="presParOf" srcId="{3152BDBA-AD1F-4DD9-A16C-2FDA60ED3A56}" destId="{481764C5-6855-402E-AB2C-875802D05FC9}" srcOrd="0" destOrd="0" presId="urn:microsoft.com/office/officeart/2005/8/layout/vList4"/>
    <dgm:cxn modelId="{4AAA7027-5110-4E7E-8BF6-2AF6B3FBEEC5}" type="presParOf" srcId="{3152BDBA-AD1F-4DD9-A16C-2FDA60ED3A56}" destId="{22A81E53-DB36-47C4-A250-48ADC42DF600}" srcOrd="1" destOrd="0" presId="urn:microsoft.com/office/officeart/2005/8/layout/vList4"/>
    <dgm:cxn modelId="{B3922DB3-727F-4C43-B39F-EA5F41FD961B}" type="presParOf" srcId="{3152BDBA-AD1F-4DD9-A16C-2FDA60ED3A56}" destId="{80A27CF0-A37A-4358-A44E-EBEE146FF3A5}" srcOrd="2" destOrd="0" presId="urn:microsoft.com/office/officeart/2005/8/layout/vList4"/>
    <dgm:cxn modelId="{EF98DBAC-D8F2-4B79-84D4-5BAF6DE1A04C}" type="presParOf" srcId="{208DD0D0-BD3F-47B1-B824-974252BDB42E}" destId="{EF79159E-0A91-4882-9465-710B87E5BA31}" srcOrd="9" destOrd="0" presId="urn:microsoft.com/office/officeart/2005/8/layout/vList4"/>
    <dgm:cxn modelId="{62605C94-0E27-43CB-BB05-5479429FD714}" type="presParOf" srcId="{208DD0D0-BD3F-47B1-B824-974252BDB42E}" destId="{9AE8BAB2-8E9B-4376-93FC-CADD9B3D8560}" srcOrd="10" destOrd="0" presId="urn:microsoft.com/office/officeart/2005/8/layout/vList4"/>
    <dgm:cxn modelId="{F979EC47-0315-4EBF-A32D-259889416FF5}" type="presParOf" srcId="{9AE8BAB2-8E9B-4376-93FC-CADD9B3D8560}" destId="{945225E0-F5A4-43FF-87A9-9882D7EAEB0E}" srcOrd="0" destOrd="0" presId="urn:microsoft.com/office/officeart/2005/8/layout/vList4"/>
    <dgm:cxn modelId="{9FB69EE6-AA45-4AB4-AAB8-424A57462424}" type="presParOf" srcId="{9AE8BAB2-8E9B-4376-93FC-CADD9B3D8560}" destId="{F7F1812D-4C12-4F39-8D08-C732E9972022}" srcOrd="1" destOrd="0" presId="urn:microsoft.com/office/officeart/2005/8/layout/vList4"/>
    <dgm:cxn modelId="{E832C5A8-AB9D-41AF-ABF9-1C71B14F860F}" type="presParOf" srcId="{9AE8BAB2-8E9B-4376-93FC-CADD9B3D8560}" destId="{052E3C73-5977-47B3-9C57-A92C91CCC3E3}" srcOrd="2" destOrd="0" presId="urn:microsoft.com/office/officeart/2005/8/layout/vList4"/>
    <dgm:cxn modelId="{44E16840-36A8-4BAC-9B88-C4503D720DEA}" type="presParOf" srcId="{208DD0D0-BD3F-47B1-B824-974252BDB42E}" destId="{4171D529-911A-4F5F-B3B4-B93EEA48B424}" srcOrd="11" destOrd="0" presId="urn:microsoft.com/office/officeart/2005/8/layout/vList4"/>
    <dgm:cxn modelId="{C92B80E7-4553-4CA9-9737-895CD0BE2250}" type="presParOf" srcId="{208DD0D0-BD3F-47B1-B824-974252BDB42E}" destId="{842014CF-5418-43E1-8B58-A41D8E1C23D7}" srcOrd="12" destOrd="0" presId="urn:microsoft.com/office/officeart/2005/8/layout/vList4"/>
    <dgm:cxn modelId="{8B35A754-D035-4803-AF44-35581A4FEF64}" type="presParOf" srcId="{842014CF-5418-43E1-8B58-A41D8E1C23D7}" destId="{31B80E29-2432-490C-8836-25652433BB0B}" srcOrd="0" destOrd="0" presId="urn:microsoft.com/office/officeart/2005/8/layout/vList4"/>
    <dgm:cxn modelId="{EB7D27F8-4563-42BC-9D5A-7122B88B4F32}" type="presParOf" srcId="{842014CF-5418-43E1-8B58-A41D8E1C23D7}" destId="{264AC6F4-5D31-4244-A256-462D0C162974}" srcOrd="1" destOrd="0" presId="urn:microsoft.com/office/officeart/2005/8/layout/vList4"/>
    <dgm:cxn modelId="{E4048033-4F56-4081-95B2-C576BAACEA46}" type="presParOf" srcId="{842014CF-5418-43E1-8B58-A41D8E1C23D7}" destId="{0F731408-45F3-49E6-8EB2-589848C45E3E}" srcOrd="2" destOrd="0" presId="urn:microsoft.com/office/officeart/2005/8/layout/vList4"/>
    <dgm:cxn modelId="{C2224DF6-1060-470F-80D7-6693D10EC504}" type="presParOf" srcId="{208DD0D0-BD3F-47B1-B824-974252BDB42E}" destId="{B98FD497-416A-4EE6-BADE-37E5A0F5E505}" srcOrd="13" destOrd="0" presId="urn:microsoft.com/office/officeart/2005/8/layout/vList4"/>
    <dgm:cxn modelId="{EA4B8ED8-154F-4DE0-9E71-A857FA0DD3F9}" type="presParOf" srcId="{208DD0D0-BD3F-47B1-B824-974252BDB42E}" destId="{53A463D0-6535-415F-908F-F581F3D83569}" srcOrd="14" destOrd="0" presId="urn:microsoft.com/office/officeart/2005/8/layout/vList4"/>
    <dgm:cxn modelId="{0322022E-6222-4EEB-858C-B92DF11F5EDF}" type="presParOf" srcId="{53A463D0-6535-415F-908F-F581F3D83569}" destId="{26F988E4-0D51-4F05-B406-61CFF4131849}" srcOrd="0" destOrd="0" presId="urn:microsoft.com/office/officeart/2005/8/layout/vList4"/>
    <dgm:cxn modelId="{AAB91931-7655-4A60-B006-706D80C37875}" type="presParOf" srcId="{53A463D0-6535-415F-908F-F581F3D83569}" destId="{7041669D-E9D6-4124-811F-2428669485D5}" srcOrd="1" destOrd="0" presId="urn:microsoft.com/office/officeart/2005/8/layout/vList4"/>
    <dgm:cxn modelId="{041A941A-0D36-4805-B117-5D80876749E9}" type="presParOf" srcId="{53A463D0-6535-415F-908F-F581F3D83569}" destId="{507FB944-5B8F-4B0C-957C-2EC08A0C83C2}" srcOrd="2" destOrd="0" presId="urn:microsoft.com/office/officeart/2005/8/layout/vList4"/>
    <dgm:cxn modelId="{B59ACF0E-9E21-4151-B907-0784535961E2}" type="presParOf" srcId="{208DD0D0-BD3F-47B1-B824-974252BDB42E}" destId="{A669A460-F736-46C2-9D7B-130B564CC413}" srcOrd="15" destOrd="0" presId="urn:microsoft.com/office/officeart/2005/8/layout/vList4"/>
    <dgm:cxn modelId="{287A0C90-AABE-43C1-8930-C4530EF46193}" type="presParOf" srcId="{208DD0D0-BD3F-47B1-B824-974252BDB42E}" destId="{A5747B4E-27F4-4911-9908-91BFC1F21193}" srcOrd="16" destOrd="0" presId="urn:microsoft.com/office/officeart/2005/8/layout/vList4"/>
    <dgm:cxn modelId="{E2A8CFE8-613D-4D0E-9A69-C1D266712ACB}" type="presParOf" srcId="{A5747B4E-27F4-4911-9908-91BFC1F21193}" destId="{9163170D-06DD-4AD9-A170-FA53AB925716}" srcOrd="0" destOrd="0" presId="urn:microsoft.com/office/officeart/2005/8/layout/vList4"/>
    <dgm:cxn modelId="{EEFA6EC7-C95D-4210-BA8E-CF075DA6BCE5}" type="presParOf" srcId="{A5747B4E-27F4-4911-9908-91BFC1F21193}" destId="{61C318A1-8F16-4FF3-99B4-AB3BEB823B06}" srcOrd="1" destOrd="0" presId="urn:microsoft.com/office/officeart/2005/8/layout/vList4"/>
    <dgm:cxn modelId="{969566A2-4A94-4788-AB83-022F0C445AB4}" type="presParOf" srcId="{A5747B4E-27F4-4911-9908-91BFC1F21193}" destId="{284174EA-F7CB-43AB-918E-D4F6C7D37DA5}" srcOrd="2" destOrd="0" presId="urn:microsoft.com/office/officeart/2005/8/layout/vList4"/>
    <dgm:cxn modelId="{78D6A357-0CAB-4D4C-998D-A4C1EE136585}" type="presParOf" srcId="{208DD0D0-BD3F-47B1-B824-974252BDB42E}" destId="{CD423DF0-A47A-425A-9F2F-E0803DD414E4}" srcOrd="17" destOrd="0" presId="urn:microsoft.com/office/officeart/2005/8/layout/vList4"/>
    <dgm:cxn modelId="{0FFC4E84-712D-4F9D-8019-B8F0D9EC8AEC}" type="presParOf" srcId="{208DD0D0-BD3F-47B1-B824-974252BDB42E}" destId="{26EF2439-9F40-44D7-A41F-23D6F0472F03}" srcOrd="18" destOrd="0" presId="urn:microsoft.com/office/officeart/2005/8/layout/vList4"/>
    <dgm:cxn modelId="{131999BC-D056-4E9B-B917-59EFD4D9C8BB}" type="presParOf" srcId="{26EF2439-9F40-44D7-A41F-23D6F0472F03}" destId="{BA435C74-AF98-4993-A574-053D93F0A377}" srcOrd="0" destOrd="0" presId="urn:microsoft.com/office/officeart/2005/8/layout/vList4"/>
    <dgm:cxn modelId="{18AA040C-51E2-4F63-BFD2-AC31E28C01CC}" type="presParOf" srcId="{26EF2439-9F40-44D7-A41F-23D6F0472F03}" destId="{D18C378C-4F93-454D-9C15-86E6483B504A}" srcOrd="1" destOrd="0" presId="urn:microsoft.com/office/officeart/2005/8/layout/vList4"/>
    <dgm:cxn modelId="{D67FF432-46CD-4ACF-AE66-7B52D9E1AFA5}" type="presParOf" srcId="{26EF2439-9F40-44D7-A41F-23D6F0472F03}" destId="{4C5F4938-9D47-4124-88B9-B998549E3A79}" srcOrd="2" destOrd="0" presId="urn:microsoft.com/office/officeart/2005/8/layout/vList4"/>
    <dgm:cxn modelId="{8FDDD583-40F0-4A87-84F4-26D2C98F714B}" type="presParOf" srcId="{208DD0D0-BD3F-47B1-B824-974252BDB42E}" destId="{4D2F4F87-485C-4FF5-8A81-198773695F12}" srcOrd="19" destOrd="0" presId="urn:microsoft.com/office/officeart/2005/8/layout/vList4"/>
    <dgm:cxn modelId="{ACBEFA2F-A650-408E-88B4-E633D43ADFC9}" type="presParOf" srcId="{208DD0D0-BD3F-47B1-B824-974252BDB42E}" destId="{D5C2B635-C837-4954-BD32-841ACE060772}" srcOrd="20" destOrd="0" presId="urn:microsoft.com/office/officeart/2005/8/layout/vList4"/>
    <dgm:cxn modelId="{299C4162-4AB9-4104-B670-724A2008407A}" type="presParOf" srcId="{D5C2B635-C837-4954-BD32-841ACE060772}" destId="{5C2BED5D-6C57-489F-83F4-1B808D167CA6}" srcOrd="0" destOrd="0" presId="urn:microsoft.com/office/officeart/2005/8/layout/vList4"/>
    <dgm:cxn modelId="{8BAEDC82-6E7A-4B84-A719-2D6E93162A14}" type="presParOf" srcId="{D5C2B635-C837-4954-BD32-841ACE060772}" destId="{803E2B7C-7CBE-46A9-966F-9BC0C6D89E14}" srcOrd="1" destOrd="0" presId="urn:microsoft.com/office/officeart/2005/8/layout/vList4"/>
    <dgm:cxn modelId="{015F146A-EF09-4473-917D-ECBBA0213A54}" type="presParOf" srcId="{D5C2B635-C837-4954-BD32-841ACE060772}" destId="{BC861C2E-72E3-4C21-8005-A0114A661ED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1819C7-A443-4EEA-A70B-5092DA8C6145}" type="doc">
      <dgm:prSet loTypeId="urn:microsoft.com/office/officeart/2005/8/layout/radial2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ms-MY"/>
        </a:p>
      </dgm:t>
    </dgm:pt>
    <dgm:pt modelId="{AB4FF35A-A18F-4F4A-81EE-B754665A752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(1) 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IDEA</a:t>
          </a:r>
          <a:endParaRPr lang="ms-MY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676C7E-CB53-4C65-8DA7-7E01892D42E9}" type="parTrans" cxnId="{41660BEC-4A51-41A8-989E-067BD17317B4}">
      <dgm:prSet/>
      <dgm:spPr/>
      <dgm:t>
        <a:bodyPr/>
        <a:lstStyle/>
        <a:p>
          <a:endParaRPr lang="ms-MY"/>
        </a:p>
      </dgm:t>
    </dgm:pt>
    <dgm:pt modelId="{A7767D58-BB71-4574-ACB4-ED35EE94FD6A}" type="sibTrans" cxnId="{41660BEC-4A51-41A8-989E-067BD17317B4}">
      <dgm:prSet/>
      <dgm:spPr/>
      <dgm:t>
        <a:bodyPr/>
        <a:lstStyle/>
        <a:p>
          <a:endParaRPr lang="ms-MY"/>
        </a:p>
      </dgm:t>
    </dgm:pt>
    <dgm:pt modelId="{2D154630-8AF3-4742-8AFB-F2EF76C4DE1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(2) HASIL INOVASI</a:t>
          </a:r>
          <a:endParaRPr lang="ms-MY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77588A-1EAE-4701-9960-9168D417F4CE}" type="parTrans" cxnId="{067E6BAE-B3E0-4E92-945C-FF5DD3602D2E}">
      <dgm:prSet/>
      <dgm:spPr/>
      <dgm:t>
        <a:bodyPr/>
        <a:lstStyle/>
        <a:p>
          <a:endParaRPr lang="ms-MY"/>
        </a:p>
      </dgm:t>
    </dgm:pt>
    <dgm:pt modelId="{707214AC-1E10-4C0B-BF99-5A9C9709B8C1}" type="sibTrans" cxnId="{067E6BAE-B3E0-4E92-945C-FF5DD3602D2E}">
      <dgm:prSet/>
      <dgm:spPr/>
      <dgm:t>
        <a:bodyPr/>
        <a:lstStyle/>
        <a:p>
          <a:endParaRPr lang="ms-MY"/>
        </a:p>
      </dgm:t>
    </dgm:pt>
    <dgm:pt modelId="{2C017A0E-FB56-4472-A947-7FEB4F635926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(3)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IMPAK</a:t>
          </a:r>
          <a:endParaRPr lang="ms-MY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206DF-1FD2-4C8D-B1EA-A9978751405D}" type="parTrans" cxnId="{41C6FA9A-B254-4F92-B1C2-8C41E92561B9}">
      <dgm:prSet/>
      <dgm:spPr/>
      <dgm:t>
        <a:bodyPr/>
        <a:lstStyle/>
        <a:p>
          <a:endParaRPr lang="ms-MY"/>
        </a:p>
      </dgm:t>
    </dgm:pt>
    <dgm:pt modelId="{411C7608-0C15-482A-A6EC-A8C3A19AD737}" type="sibTrans" cxnId="{41C6FA9A-B254-4F92-B1C2-8C41E92561B9}">
      <dgm:prSet/>
      <dgm:spPr/>
      <dgm:t>
        <a:bodyPr/>
        <a:lstStyle/>
        <a:p>
          <a:endParaRPr lang="ms-MY"/>
        </a:p>
      </dgm:t>
    </dgm:pt>
    <dgm:pt modelId="{EE29F734-AD5B-42EF-B0F0-062C183772CB}" type="pres">
      <dgm:prSet presAssocID="{B61819C7-A443-4EEA-A70B-5092DA8C614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ms-MY"/>
        </a:p>
      </dgm:t>
    </dgm:pt>
    <dgm:pt modelId="{B5F338C8-DCAD-4574-9A8D-27B44162635E}" type="pres">
      <dgm:prSet presAssocID="{B61819C7-A443-4EEA-A70B-5092DA8C6145}" presName="cycle" presStyleCnt="0"/>
      <dgm:spPr/>
    </dgm:pt>
    <dgm:pt modelId="{6F7C80EF-CE82-43FA-ACBC-72D0B3E2FB19}" type="pres">
      <dgm:prSet presAssocID="{B61819C7-A443-4EEA-A70B-5092DA8C6145}" presName="centerShape" presStyleCnt="0"/>
      <dgm:spPr/>
    </dgm:pt>
    <dgm:pt modelId="{AEA6001A-E990-43A3-8CE3-18BFAF7AE0C2}" type="pres">
      <dgm:prSet presAssocID="{B61819C7-A443-4EEA-A70B-5092DA8C6145}" presName="connSite" presStyleLbl="node1" presStyleIdx="0" presStyleCnt="4"/>
      <dgm:spPr/>
    </dgm:pt>
    <dgm:pt modelId="{AAF8D7A2-06F3-4DEC-B644-500C29A192ED}" type="pres">
      <dgm:prSet presAssocID="{B61819C7-A443-4EEA-A70B-5092DA8C6145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F2D0E84-E47A-47F7-A0A1-2401AEE69261}" type="pres">
      <dgm:prSet presAssocID="{9D676C7E-CB53-4C65-8DA7-7E01892D42E9}" presName="Name25" presStyleLbl="parChTrans1D1" presStyleIdx="0" presStyleCnt="3"/>
      <dgm:spPr/>
      <dgm:t>
        <a:bodyPr/>
        <a:lstStyle/>
        <a:p>
          <a:endParaRPr lang="ms-MY"/>
        </a:p>
      </dgm:t>
    </dgm:pt>
    <dgm:pt modelId="{E8F924CB-780C-4962-9DFB-BF5268A20F69}" type="pres">
      <dgm:prSet presAssocID="{AB4FF35A-A18F-4F4A-81EE-B754665A7522}" presName="node" presStyleCnt="0"/>
      <dgm:spPr/>
    </dgm:pt>
    <dgm:pt modelId="{AF7813AE-AE7F-4B52-9D3B-9EADC494C522}" type="pres">
      <dgm:prSet presAssocID="{AB4FF35A-A18F-4F4A-81EE-B754665A7522}" presName="parentNode" presStyleLbl="node1" presStyleIdx="1" presStyleCnt="4" custScaleX="121787" custScaleY="126184" custLinFactNeighborX="92231" custLinFactNeighborY="5717">
        <dgm:presLayoutVars>
          <dgm:chMax val="1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A77ABBB6-BC81-4434-A661-9B32625DB9B3}" type="pres">
      <dgm:prSet presAssocID="{AB4FF35A-A18F-4F4A-81EE-B754665A752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A7C223B8-EE1B-422C-A9AB-A355355ED1EA}" type="pres">
      <dgm:prSet presAssocID="{8077588A-1EAE-4701-9960-9168D417F4CE}" presName="Name25" presStyleLbl="parChTrans1D1" presStyleIdx="1" presStyleCnt="3"/>
      <dgm:spPr/>
      <dgm:t>
        <a:bodyPr/>
        <a:lstStyle/>
        <a:p>
          <a:endParaRPr lang="ms-MY"/>
        </a:p>
      </dgm:t>
    </dgm:pt>
    <dgm:pt modelId="{55C25DC1-4357-4A44-A859-779093CE8C56}" type="pres">
      <dgm:prSet presAssocID="{2D154630-8AF3-4742-8AFB-F2EF76C4DE14}" presName="node" presStyleCnt="0"/>
      <dgm:spPr/>
    </dgm:pt>
    <dgm:pt modelId="{84C98AC1-A5BD-4E21-84E1-D9AD73A2672E}" type="pres">
      <dgm:prSet presAssocID="{2D154630-8AF3-4742-8AFB-F2EF76C4DE14}" presName="parentNode" presStyleLbl="node1" presStyleIdx="2" presStyleCnt="4" custScaleX="121787" custScaleY="126184" custLinFactX="90274" custLinFactNeighborX="100000" custLinFactNeighborY="-813">
        <dgm:presLayoutVars>
          <dgm:chMax val="1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5F22AC6D-CD8D-4884-8347-EAA4279F7A4E}" type="pres">
      <dgm:prSet presAssocID="{2D154630-8AF3-4742-8AFB-F2EF76C4DE1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5BBB1D6D-7397-4591-9408-ED8C491F6D25}" type="pres">
      <dgm:prSet presAssocID="{77E206DF-1FD2-4C8D-B1EA-A9978751405D}" presName="Name25" presStyleLbl="parChTrans1D1" presStyleIdx="2" presStyleCnt="3"/>
      <dgm:spPr/>
      <dgm:t>
        <a:bodyPr/>
        <a:lstStyle/>
        <a:p>
          <a:endParaRPr lang="ms-MY"/>
        </a:p>
      </dgm:t>
    </dgm:pt>
    <dgm:pt modelId="{B06BC3BE-0F58-4B8A-9F59-30AA2AF23E2C}" type="pres">
      <dgm:prSet presAssocID="{2C017A0E-FB56-4472-A947-7FEB4F635926}" presName="node" presStyleCnt="0"/>
      <dgm:spPr/>
    </dgm:pt>
    <dgm:pt modelId="{2D2629DC-6907-4CED-96C2-C8ECE9EDC673}" type="pres">
      <dgm:prSet presAssocID="{2C017A0E-FB56-4472-A947-7FEB4F635926}" presName="parentNode" presStyleLbl="node1" presStyleIdx="3" presStyleCnt="4" custScaleX="121787" custScaleY="126184" custLinFactNeighborX="92231" custLinFactNeighborY="-7343">
        <dgm:presLayoutVars>
          <dgm:chMax val="1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21FA807D-C44B-451C-9530-CC8616E2E22D}" type="pres">
      <dgm:prSet presAssocID="{2C017A0E-FB56-4472-A947-7FEB4F63592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E3FA9B89-F633-4A0B-A42C-B53957578D3E}" type="presOf" srcId="{9D676C7E-CB53-4C65-8DA7-7E01892D42E9}" destId="{AF2D0E84-E47A-47F7-A0A1-2401AEE69261}" srcOrd="0" destOrd="0" presId="urn:microsoft.com/office/officeart/2005/8/layout/radial2"/>
    <dgm:cxn modelId="{DD61E928-504F-48F7-A47C-A78D397C7B06}" type="presOf" srcId="{77E206DF-1FD2-4C8D-B1EA-A9978751405D}" destId="{5BBB1D6D-7397-4591-9408-ED8C491F6D25}" srcOrd="0" destOrd="0" presId="urn:microsoft.com/office/officeart/2005/8/layout/radial2"/>
    <dgm:cxn modelId="{EF3A4894-6A39-4E81-A94B-45074722DAEF}" type="presOf" srcId="{2C017A0E-FB56-4472-A947-7FEB4F635926}" destId="{2D2629DC-6907-4CED-96C2-C8ECE9EDC673}" srcOrd="0" destOrd="0" presId="urn:microsoft.com/office/officeart/2005/8/layout/radial2"/>
    <dgm:cxn modelId="{41C6FA9A-B254-4F92-B1C2-8C41E92561B9}" srcId="{B61819C7-A443-4EEA-A70B-5092DA8C6145}" destId="{2C017A0E-FB56-4472-A947-7FEB4F635926}" srcOrd="2" destOrd="0" parTransId="{77E206DF-1FD2-4C8D-B1EA-A9978751405D}" sibTransId="{411C7608-0C15-482A-A6EC-A8C3A19AD737}"/>
    <dgm:cxn modelId="{41660BEC-4A51-41A8-989E-067BD17317B4}" srcId="{B61819C7-A443-4EEA-A70B-5092DA8C6145}" destId="{AB4FF35A-A18F-4F4A-81EE-B754665A7522}" srcOrd="0" destOrd="0" parTransId="{9D676C7E-CB53-4C65-8DA7-7E01892D42E9}" sibTransId="{A7767D58-BB71-4574-ACB4-ED35EE94FD6A}"/>
    <dgm:cxn modelId="{CCEE8A75-0363-4244-A352-65AC7062D434}" type="presOf" srcId="{AB4FF35A-A18F-4F4A-81EE-B754665A7522}" destId="{AF7813AE-AE7F-4B52-9D3B-9EADC494C522}" srcOrd="0" destOrd="0" presId="urn:microsoft.com/office/officeart/2005/8/layout/radial2"/>
    <dgm:cxn modelId="{067E6BAE-B3E0-4E92-945C-FF5DD3602D2E}" srcId="{B61819C7-A443-4EEA-A70B-5092DA8C6145}" destId="{2D154630-8AF3-4742-8AFB-F2EF76C4DE14}" srcOrd="1" destOrd="0" parTransId="{8077588A-1EAE-4701-9960-9168D417F4CE}" sibTransId="{707214AC-1E10-4C0B-BF99-5A9C9709B8C1}"/>
    <dgm:cxn modelId="{8079C6F1-8D8B-498F-80B5-A1D58235B297}" type="presOf" srcId="{B61819C7-A443-4EEA-A70B-5092DA8C6145}" destId="{EE29F734-AD5B-42EF-B0F0-062C183772CB}" srcOrd="0" destOrd="0" presId="urn:microsoft.com/office/officeart/2005/8/layout/radial2"/>
    <dgm:cxn modelId="{AE13D234-7697-4F9F-A4BB-2E000BC31E7E}" type="presOf" srcId="{2D154630-8AF3-4742-8AFB-F2EF76C4DE14}" destId="{84C98AC1-A5BD-4E21-84E1-D9AD73A2672E}" srcOrd="0" destOrd="0" presId="urn:microsoft.com/office/officeart/2005/8/layout/radial2"/>
    <dgm:cxn modelId="{4DDE6B43-DF56-4E03-8C75-6EC91F185D26}" type="presOf" srcId="{8077588A-1EAE-4701-9960-9168D417F4CE}" destId="{A7C223B8-EE1B-422C-A9AB-A355355ED1EA}" srcOrd="0" destOrd="0" presId="urn:microsoft.com/office/officeart/2005/8/layout/radial2"/>
    <dgm:cxn modelId="{68FEAA71-9199-4A15-8E4B-99C1C32B8CA2}" type="presParOf" srcId="{EE29F734-AD5B-42EF-B0F0-062C183772CB}" destId="{B5F338C8-DCAD-4574-9A8D-27B44162635E}" srcOrd="0" destOrd="0" presId="urn:microsoft.com/office/officeart/2005/8/layout/radial2"/>
    <dgm:cxn modelId="{8830E6DC-A597-4B6E-B65E-1822B2FCC01D}" type="presParOf" srcId="{B5F338C8-DCAD-4574-9A8D-27B44162635E}" destId="{6F7C80EF-CE82-43FA-ACBC-72D0B3E2FB19}" srcOrd="0" destOrd="0" presId="urn:microsoft.com/office/officeart/2005/8/layout/radial2"/>
    <dgm:cxn modelId="{069B4D07-393D-41FA-89EF-9F1C7ACECAD8}" type="presParOf" srcId="{6F7C80EF-CE82-43FA-ACBC-72D0B3E2FB19}" destId="{AEA6001A-E990-43A3-8CE3-18BFAF7AE0C2}" srcOrd="0" destOrd="0" presId="urn:microsoft.com/office/officeart/2005/8/layout/radial2"/>
    <dgm:cxn modelId="{71C3E249-6AB2-4806-8E12-5C95D7015A23}" type="presParOf" srcId="{6F7C80EF-CE82-43FA-ACBC-72D0B3E2FB19}" destId="{AAF8D7A2-06F3-4DEC-B644-500C29A192ED}" srcOrd="1" destOrd="0" presId="urn:microsoft.com/office/officeart/2005/8/layout/radial2"/>
    <dgm:cxn modelId="{EBAB8A2C-B956-400B-8DA8-49EBC6DAF0C9}" type="presParOf" srcId="{B5F338C8-DCAD-4574-9A8D-27B44162635E}" destId="{AF2D0E84-E47A-47F7-A0A1-2401AEE69261}" srcOrd="1" destOrd="0" presId="urn:microsoft.com/office/officeart/2005/8/layout/radial2"/>
    <dgm:cxn modelId="{76314C0F-6C71-4856-94DA-0BC6E69DBAE4}" type="presParOf" srcId="{B5F338C8-DCAD-4574-9A8D-27B44162635E}" destId="{E8F924CB-780C-4962-9DFB-BF5268A20F69}" srcOrd="2" destOrd="0" presId="urn:microsoft.com/office/officeart/2005/8/layout/radial2"/>
    <dgm:cxn modelId="{19CC593C-3ED3-4119-88E5-DE9BCA0BAC01}" type="presParOf" srcId="{E8F924CB-780C-4962-9DFB-BF5268A20F69}" destId="{AF7813AE-AE7F-4B52-9D3B-9EADC494C522}" srcOrd="0" destOrd="0" presId="urn:microsoft.com/office/officeart/2005/8/layout/radial2"/>
    <dgm:cxn modelId="{9C27BCDA-828D-478D-9870-0C95BB735BB4}" type="presParOf" srcId="{E8F924CB-780C-4962-9DFB-BF5268A20F69}" destId="{A77ABBB6-BC81-4434-A661-9B32625DB9B3}" srcOrd="1" destOrd="0" presId="urn:microsoft.com/office/officeart/2005/8/layout/radial2"/>
    <dgm:cxn modelId="{46680AD6-CA97-4280-8CB1-A1E293347024}" type="presParOf" srcId="{B5F338C8-DCAD-4574-9A8D-27B44162635E}" destId="{A7C223B8-EE1B-422C-A9AB-A355355ED1EA}" srcOrd="3" destOrd="0" presId="urn:microsoft.com/office/officeart/2005/8/layout/radial2"/>
    <dgm:cxn modelId="{095F8D2A-5C7E-4C66-82A7-9290CC65D0F5}" type="presParOf" srcId="{B5F338C8-DCAD-4574-9A8D-27B44162635E}" destId="{55C25DC1-4357-4A44-A859-779093CE8C56}" srcOrd="4" destOrd="0" presId="urn:microsoft.com/office/officeart/2005/8/layout/radial2"/>
    <dgm:cxn modelId="{AF229B8C-6FAD-4338-BE3C-A14288B98B59}" type="presParOf" srcId="{55C25DC1-4357-4A44-A859-779093CE8C56}" destId="{84C98AC1-A5BD-4E21-84E1-D9AD73A2672E}" srcOrd="0" destOrd="0" presId="urn:microsoft.com/office/officeart/2005/8/layout/radial2"/>
    <dgm:cxn modelId="{0187A7B2-155F-47CA-9827-A3DA4E99C0FC}" type="presParOf" srcId="{55C25DC1-4357-4A44-A859-779093CE8C56}" destId="{5F22AC6D-CD8D-4884-8347-EAA4279F7A4E}" srcOrd="1" destOrd="0" presId="urn:microsoft.com/office/officeart/2005/8/layout/radial2"/>
    <dgm:cxn modelId="{60DE763E-A6C7-4789-A21A-B067344C450C}" type="presParOf" srcId="{B5F338C8-DCAD-4574-9A8D-27B44162635E}" destId="{5BBB1D6D-7397-4591-9408-ED8C491F6D25}" srcOrd="5" destOrd="0" presId="urn:microsoft.com/office/officeart/2005/8/layout/radial2"/>
    <dgm:cxn modelId="{54CBA7AC-5780-481B-A6D4-C67536C923A0}" type="presParOf" srcId="{B5F338C8-DCAD-4574-9A8D-27B44162635E}" destId="{B06BC3BE-0F58-4B8A-9F59-30AA2AF23E2C}" srcOrd="6" destOrd="0" presId="urn:microsoft.com/office/officeart/2005/8/layout/radial2"/>
    <dgm:cxn modelId="{6870AACA-82C0-41E8-9E26-AD8D1AD1B702}" type="presParOf" srcId="{B06BC3BE-0F58-4B8A-9F59-30AA2AF23E2C}" destId="{2D2629DC-6907-4CED-96C2-C8ECE9EDC673}" srcOrd="0" destOrd="0" presId="urn:microsoft.com/office/officeart/2005/8/layout/radial2"/>
    <dgm:cxn modelId="{BE23597E-7DE8-4CFD-94AA-2FF1D431CB94}" type="presParOf" srcId="{B06BC3BE-0F58-4B8A-9F59-30AA2AF23E2C}" destId="{21FA807D-C44B-451C-9530-CC8616E2E22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7F5844-AB4D-445C-B3DC-EEC87639481D}" type="doc">
      <dgm:prSet loTypeId="urn:microsoft.com/office/officeart/2005/8/layout/vList6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064F59-7B13-4302-8DBE-C9C9C8F7EAF1}">
      <dgm:prSet phldrT="[Text]" custT="1"/>
      <dgm:spPr/>
      <dgm:t>
        <a:bodyPr/>
        <a:lstStyle/>
        <a:p>
          <a:pPr algn="r"/>
          <a:r>
            <a: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IDEA</a:t>
          </a:r>
          <a:endParaRPr lang="en-US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r"/>
          <a:endParaRPr lang="en-US" sz="2800" b="1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ctr"/>
          <a:r>
            <a: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</a:t>
          </a:r>
          <a:r>
            <a:rPr lang="en-US" sz="28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dicetuskan</a:t>
          </a:r>
          <a:r>
            <a: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8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bagi</a:t>
          </a:r>
          <a:r>
            <a: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8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menghasilkan</a:t>
          </a:r>
          <a:r>
            <a: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8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inovasi</a:t>
          </a:r>
          <a:r>
            <a: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  <a:endParaRPr lang="en-US" sz="2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38ED1D-1847-436F-9823-86DCE22C1F9F}" type="parTrans" cxnId="{A0883F72-92DD-4898-ADD1-2E8B683E970B}">
      <dgm:prSet/>
      <dgm:spPr/>
      <dgm:t>
        <a:bodyPr/>
        <a:lstStyle/>
        <a:p>
          <a:endParaRPr lang="en-US" sz="1400">
            <a:latin typeface="Narkisim" pitchFamily="34" charset="-79"/>
            <a:cs typeface="Narkisim" pitchFamily="34" charset="-79"/>
          </a:endParaRPr>
        </a:p>
      </dgm:t>
    </dgm:pt>
    <dgm:pt modelId="{7F7BD9DD-AC15-42D0-B414-15DF2817DB94}" type="sibTrans" cxnId="{A0883F72-92DD-4898-ADD1-2E8B683E970B}">
      <dgm:prSet/>
      <dgm:spPr/>
      <dgm:t>
        <a:bodyPr/>
        <a:lstStyle/>
        <a:p>
          <a:endParaRPr lang="en-US" sz="1400">
            <a:latin typeface="Narkisim" pitchFamily="34" charset="-79"/>
            <a:cs typeface="Narkisim" pitchFamily="34" charset="-79"/>
          </a:endParaRPr>
        </a:p>
      </dgm:t>
    </dgm:pt>
    <dgm:pt modelId="{A8E12F30-68F4-4717-8C03-A6B1AAA06F06}">
      <dgm:prSet phldrT="[Text]" custT="1"/>
      <dgm:spPr/>
      <dgm:t>
        <a:bodyPr/>
        <a:lstStyle/>
        <a:p>
          <a:pPr algn="l"/>
          <a:r>
            <a:rPr lang="en-US" sz="20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Adaptasi</a:t>
          </a:r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daripada</a:t>
          </a:r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penambahbaikan</a:t>
          </a:r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atau</a:t>
          </a:r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pengubahsuaian</a:t>
          </a:r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idea </a:t>
          </a:r>
          <a:r>
            <a:rPr lang="en-US" sz="20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sedia</a:t>
          </a:r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ada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8CB83C-E38B-42B7-8664-805BCAB36FFA}" type="parTrans" cxnId="{7F0CF119-2F39-44BC-A415-C90294602E54}">
      <dgm:prSet/>
      <dgm:spPr/>
      <dgm:t>
        <a:bodyPr/>
        <a:lstStyle/>
        <a:p>
          <a:endParaRPr lang="en-US" sz="1400">
            <a:latin typeface="Narkisim" pitchFamily="34" charset="-79"/>
            <a:cs typeface="Narkisim" pitchFamily="34" charset="-79"/>
          </a:endParaRPr>
        </a:p>
      </dgm:t>
    </dgm:pt>
    <dgm:pt modelId="{7D153017-ABA6-4637-B98D-20D0EACCE42A}" type="sibTrans" cxnId="{7F0CF119-2F39-44BC-A415-C90294602E54}">
      <dgm:prSet/>
      <dgm:spPr/>
      <dgm:t>
        <a:bodyPr/>
        <a:lstStyle/>
        <a:p>
          <a:endParaRPr lang="en-US" sz="1400">
            <a:latin typeface="Narkisim" pitchFamily="34" charset="-79"/>
            <a:cs typeface="Narkisim" pitchFamily="34" charset="-79"/>
          </a:endParaRPr>
        </a:p>
      </dgm:t>
    </dgm:pt>
    <dgm:pt modelId="{ADAFDD66-39E1-4F65-89A4-7CA8F9EDB902}">
      <dgm:prSet phldrT="[Text]" custT="1"/>
      <dgm:spPr/>
      <dgm:t>
        <a:bodyPr/>
        <a:lstStyle/>
        <a:p>
          <a:pPr algn="l"/>
          <a:r>
            <a:rPr lang="en-US" sz="20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Unik</a:t>
          </a:r>
          <a:r>
            <a: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/</a:t>
          </a:r>
          <a:r>
            <a:rPr lang="en-US" sz="20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pendekatan</a:t>
          </a:r>
          <a:r>
            <a: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</a:t>
          </a:r>
          <a:r>
            <a: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luar</a:t>
          </a:r>
          <a:r>
            <a: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kotak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7A54F3-B024-4004-9A73-6865C69DC3AB}" type="parTrans" cxnId="{20DEBF76-302D-46B5-BE3D-0B33D0AF019B}">
      <dgm:prSet/>
      <dgm:spPr/>
      <dgm:t>
        <a:bodyPr/>
        <a:lstStyle/>
        <a:p>
          <a:endParaRPr lang="en-US" sz="1400">
            <a:latin typeface="Narkisim" pitchFamily="34" charset="-79"/>
            <a:cs typeface="Narkisim" pitchFamily="34" charset="-79"/>
          </a:endParaRPr>
        </a:p>
      </dgm:t>
    </dgm:pt>
    <dgm:pt modelId="{C6F2EEB0-603A-45FF-96E6-48A0EC2B3472}" type="sibTrans" cxnId="{20DEBF76-302D-46B5-BE3D-0B33D0AF019B}">
      <dgm:prSet/>
      <dgm:spPr/>
      <dgm:t>
        <a:bodyPr/>
        <a:lstStyle/>
        <a:p>
          <a:endParaRPr lang="en-US" sz="1400">
            <a:latin typeface="Narkisim" pitchFamily="34" charset="-79"/>
            <a:cs typeface="Narkisim" pitchFamily="34" charset="-79"/>
          </a:endParaRPr>
        </a:p>
      </dgm:t>
    </dgm:pt>
    <dgm:pt modelId="{1B6AA0A9-17B8-4913-9581-7DE5262BEE7A}">
      <dgm:prSet custT="1"/>
      <dgm:spPr/>
      <dgm:t>
        <a:bodyPr/>
        <a:lstStyle/>
        <a:p>
          <a:pPr algn="l"/>
          <a:r>
            <a:rPr lang="en-US" sz="20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Melangkaui</a:t>
          </a:r>
          <a:r>
            <a: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espektasi</a:t>
          </a:r>
          <a:endParaRPr lang="en-US" sz="2000" dirty="0" smtClean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0B481F-A435-4B32-B2AA-31E4277320FC}" type="parTrans" cxnId="{93A9A2E2-1AFE-437A-BD90-FE955564A910}">
      <dgm:prSet/>
      <dgm:spPr/>
      <dgm:t>
        <a:bodyPr/>
        <a:lstStyle/>
        <a:p>
          <a:endParaRPr lang="en-US" sz="1400">
            <a:latin typeface="Narkisim" pitchFamily="34" charset="-79"/>
            <a:cs typeface="Narkisim" pitchFamily="34" charset="-79"/>
          </a:endParaRPr>
        </a:p>
      </dgm:t>
    </dgm:pt>
    <dgm:pt modelId="{891DB6D6-BA8F-4CFC-8754-AC9B341A3F70}" type="sibTrans" cxnId="{93A9A2E2-1AFE-437A-BD90-FE955564A910}">
      <dgm:prSet/>
      <dgm:spPr/>
      <dgm:t>
        <a:bodyPr/>
        <a:lstStyle/>
        <a:p>
          <a:endParaRPr lang="en-US" sz="1400">
            <a:latin typeface="Narkisim" pitchFamily="34" charset="-79"/>
            <a:cs typeface="Narkisim" pitchFamily="34" charset="-79"/>
          </a:endParaRPr>
        </a:p>
      </dgm:t>
    </dgm:pt>
    <dgm:pt modelId="{F6384F05-DAC1-4F7C-AF35-E78A3F1CCBF4}">
      <dgm:prSet custT="1"/>
      <dgm:spPr/>
      <dgm:t>
        <a:bodyPr/>
        <a:lstStyle/>
        <a:p>
          <a:pPr algn="l"/>
          <a:r>
            <a:rPr lang="en-US" sz="20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Mempermudahkan</a:t>
          </a:r>
          <a:endParaRPr lang="en-US" sz="20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C47D1A0-7ADD-4910-800D-F31570C9292B}" type="parTrans" cxnId="{84246167-8C49-4C03-8B2D-B8663CAAD5B4}">
      <dgm:prSet/>
      <dgm:spPr/>
      <dgm:t>
        <a:bodyPr/>
        <a:lstStyle/>
        <a:p>
          <a:endParaRPr lang="en-US" sz="1400">
            <a:latin typeface="Narkisim" pitchFamily="34" charset="-79"/>
            <a:cs typeface="Narkisim" pitchFamily="34" charset="-79"/>
          </a:endParaRPr>
        </a:p>
      </dgm:t>
    </dgm:pt>
    <dgm:pt modelId="{0A993B75-F44A-41BB-9111-DA4D0D84B3B2}" type="sibTrans" cxnId="{84246167-8C49-4C03-8B2D-B8663CAAD5B4}">
      <dgm:prSet/>
      <dgm:spPr/>
      <dgm:t>
        <a:bodyPr/>
        <a:lstStyle/>
        <a:p>
          <a:endParaRPr lang="en-US" sz="1400">
            <a:latin typeface="Narkisim" pitchFamily="34" charset="-79"/>
            <a:cs typeface="Narkisim" pitchFamily="34" charset="-79"/>
          </a:endParaRPr>
        </a:p>
      </dgm:t>
    </dgm:pt>
    <dgm:pt modelId="{99F936E0-0B97-462C-A554-DC9E574E5514}">
      <dgm:prSet phldrT="[Text]" custT="1"/>
      <dgm:spPr/>
      <dgm:t>
        <a:bodyPr/>
        <a:lstStyle/>
        <a:p>
          <a:pPr algn="l"/>
          <a:r>
            <a:rPr lang="en-US" sz="2000" b="1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Kreativiti</a:t>
          </a:r>
          <a:r>
            <a: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– </a:t>
          </a:r>
          <a:r>
            <a:rPr lang="en-US" sz="2000" b="1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inovasi</a:t>
          </a:r>
          <a:r>
            <a: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b="1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memenuhi</a:t>
          </a:r>
          <a:r>
            <a: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b="1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ciri-ciri</a:t>
          </a:r>
          <a:r>
            <a: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b="1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keaslian</a:t>
          </a:r>
          <a:r>
            <a: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b="1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dan</a:t>
          </a:r>
          <a:r>
            <a: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b="1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adaptasi</a:t>
          </a:r>
          <a:endParaRPr lang="en-US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9FB843E-62B6-47C3-94E7-6E57E6015633}" type="parTrans" cxnId="{3561622C-5678-404E-815B-EB7D77AC080F}">
      <dgm:prSet/>
      <dgm:spPr/>
      <dgm:t>
        <a:bodyPr/>
        <a:lstStyle/>
        <a:p>
          <a:endParaRPr lang="ms-MY"/>
        </a:p>
      </dgm:t>
    </dgm:pt>
    <dgm:pt modelId="{AA5C22F9-B840-4472-9E2C-1E229308CF1C}" type="sibTrans" cxnId="{3561622C-5678-404E-815B-EB7D77AC080F}">
      <dgm:prSet/>
      <dgm:spPr/>
      <dgm:t>
        <a:bodyPr/>
        <a:lstStyle/>
        <a:p>
          <a:endParaRPr lang="ms-MY"/>
        </a:p>
      </dgm:t>
    </dgm:pt>
    <dgm:pt modelId="{14008F5B-B101-48A1-B533-7A522FE9B6F3}">
      <dgm:prSet phldrT="[Text]" custT="1"/>
      <dgm:spPr/>
      <dgm:t>
        <a:bodyPr/>
        <a:lstStyle/>
        <a:p>
          <a:pPr algn="l"/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Idea yang </a:t>
          </a:r>
          <a:r>
            <a:rPr lang="en-US" sz="20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asli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9D4424-D76C-4B34-8C98-B4700EA10C09}" type="parTrans" cxnId="{EDB09738-00B1-472F-9301-1CBB09CCAA9E}">
      <dgm:prSet/>
      <dgm:spPr/>
      <dgm:t>
        <a:bodyPr/>
        <a:lstStyle/>
        <a:p>
          <a:endParaRPr lang="ms-MY"/>
        </a:p>
      </dgm:t>
    </dgm:pt>
    <dgm:pt modelId="{4BE5F24B-18F0-4C0B-B544-1882B9455A80}" type="sibTrans" cxnId="{EDB09738-00B1-472F-9301-1CBB09CCAA9E}">
      <dgm:prSet/>
      <dgm:spPr/>
      <dgm:t>
        <a:bodyPr/>
        <a:lstStyle/>
        <a:p>
          <a:endParaRPr lang="ms-MY"/>
        </a:p>
      </dgm:t>
    </dgm:pt>
    <dgm:pt modelId="{D1113B3C-8962-42C2-8FC6-18C6809B3E55}" type="pres">
      <dgm:prSet presAssocID="{267F5844-AB4D-445C-B3DC-EEC87639481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ms-MY"/>
        </a:p>
      </dgm:t>
    </dgm:pt>
    <dgm:pt modelId="{5A412A10-3894-4632-9654-B46B3A673BF5}" type="pres">
      <dgm:prSet presAssocID="{90064F59-7B13-4302-8DBE-C9C9C8F7EAF1}" presName="linNode" presStyleCnt="0"/>
      <dgm:spPr/>
    </dgm:pt>
    <dgm:pt modelId="{3853B248-52FF-43B6-8C8A-13AC10058145}" type="pres">
      <dgm:prSet presAssocID="{90064F59-7B13-4302-8DBE-C9C9C8F7EAF1}" presName="parentShp" presStyleLbl="node1" presStyleIdx="0" presStyleCnt="1" custScaleX="81739" custLinFactNeighborX="-4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5EE55-05DE-4C49-8969-E31701CB6CBB}" type="pres">
      <dgm:prSet presAssocID="{90064F59-7B13-4302-8DBE-C9C9C8F7EAF1}" presName="childShp" presStyleLbl="bgAccFollowNode1" presStyleIdx="0" presStyleCnt="1" custLinFactNeighborX="-1502" custLinFactNeighborY="-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B09738-00B1-472F-9301-1CBB09CCAA9E}" srcId="{90064F59-7B13-4302-8DBE-C9C9C8F7EAF1}" destId="{14008F5B-B101-48A1-B533-7A522FE9B6F3}" srcOrd="1" destOrd="0" parTransId="{799D4424-D76C-4B34-8C98-B4700EA10C09}" sibTransId="{4BE5F24B-18F0-4C0B-B544-1882B9455A80}"/>
    <dgm:cxn modelId="{E887E0F4-9DBE-47D6-9036-3FEF60851D1F}" type="presOf" srcId="{1B6AA0A9-17B8-4913-9581-7DE5262BEE7A}" destId="{9C25EE55-05DE-4C49-8969-E31701CB6CBB}" srcOrd="0" destOrd="4" presId="urn:microsoft.com/office/officeart/2005/8/layout/vList6"/>
    <dgm:cxn modelId="{7F0CF119-2F39-44BC-A415-C90294602E54}" srcId="{90064F59-7B13-4302-8DBE-C9C9C8F7EAF1}" destId="{A8E12F30-68F4-4717-8C03-A6B1AAA06F06}" srcOrd="2" destOrd="0" parTransId="{CB8CB83C-E38B-42B7-8664-805BCAB36FFA}" sibTransId="{7D153017-ABA6-4637-B98D-20D0EACCE42A}"/>
    <dgm:cxn modelId="{431C6AEF-A350-479F-8A1F-C118845C72DA}" type="presOf" srcId="{99F936E0-0B97-462C-A554-DC9E574E5514}" destId="{9C25EE55-05DE-4C49-8969-E31701CB6CBB}" srcOrd="0" destOrd="0" presId="urn:microsoft.com/office/officeart/2005/8/layout/vList6"/>
    <dgm:cxn modelId="{B608CB59-1C32-47E4-B8E4-94C7A2A2CA54}" type="presOf" srcId="{ADAFDD66-39E1-4F65-89A4-7CA8F9EDB902}" destId="{9C25EE55-05DE-4C49-8969-E31701CB6CBB}" srcOrd="0" destOrd="3" presId="urn:microsoft.com/office/officeart/2005/8/layout/vList6"/>
    <dgm:cxn modelId="{59DFCC75-C9AD-45D9-8B28-7DA10B8116FB}" type="presOf" srcId="{A8E12F30-68F4-4717-8C03-A6B1AAA06F06}" destId="{9C25EE55-05DE-4C49-8969-E31701CB6CBB}" srcOrd="0" destOrd="2" presId="urn:microsoft.com/office/officeart/2005/8/layout/vList6"/>
    <dgm:cxn modelId="{20DEBF76-302D-46B5-BE3D-0B33D0AF019B}" srcId="{90064F59-7B13-4302-8DBE-C9C9C8F7EAF1}" destId="{ADAFDD66-39E1-4F65-89A4-7CA8F9EDB902}" srcOrd="3" destOrd="0" parTransId="{587A54F3-B024-4004-9A73-6865C69DC3AB}" sibTransId="{C6F2EEB0-603A-45FF-96E6-48A0EC2B3472}"/>
    <dgm:cxn modelId="{A0883F72-92DD-4898-ADD1-2E8B683E970B}" srcId="{267F5844-AB4D-445C-B3DC-EEC87639481D}" destId="{90064F59-7B13-4302-8DBE-C9C9C8F7EAF1}" srcOrd="0" destOrd="0" parTransId="{5D38ED1D-1847-436F-9823-86DCE22C1F9F}" sibTransId="{7F7BD9DD-AC15-42D0-B414-15DF2817DB94}"/>
    <dgm:cxn modelId="{0577C7AE-0A04-4A13-8FE2-74B80C0447DD}" type="presOf" srcId="{267F5844-AB4D-445C-B3DC-EEC87639481D}" destId="{D1113B3C-8962-42C2-8FC6-18C6809B3E55}" srcOrd="0" destOrd="0" presId="urn:microsoft.com/office/officeart/2005/8/layout/vList6"/>
    <dgm:cxn modelId="{3561622C-5678-404E-815B-EB7D77AC080F}" srcId="{90064F59-7B13-4302-8DBE-C9C9C8F7EAF1}" destId="{99F936E0-0B97-462C-A554-DC9E574E5514}" srcOrd="0" destOrd="0" parTransId="{09FB843E-62B6-47C3-94E7-6E57E6015633}" sibTransId="{AA5C22F9-B840-4472-9E2C-1E229308CF1C}"/>
    <dgm:cxn modelId="{B2BDCEDF-B343-456C-846D-ADFDED0E649F}" type="presOf" srcId="{F6384F05-DAC1-4F7C-AF35-E78A3F1CCBF4}" destId="{9C25EE55-05DE-4C49-8969-E31701CB6CBB}" srcOrd="0" destOrd="5" presId="urn:microsoft.com/office/officeart/2005/8/layout/vList6"/>
    <dgm:cxn modelId="{99AA24E8-9D92-4EDE-A6C4-F1089C777ECF}" type="presOf" srcId="{14008F5B-B101-48A1-B533-7A522FE9B6F3}" destId="{9C25EE55-05DE-4C49-8969-E31701CB6CBB}" srcOrd="0" destOrd="1" presId="urn:microsoft.com/office/officeart/2005/8/layout/vList6"/>
    <dgm:cxn modelId="{84246167-8C49-4C03-8B2D-B8663CAAD5B4}" srcId="{90064F59-7B13-4302-8DBE-C9C9C8F7EAF1}" destId="{F6384F05-DAC1-4F7C-AF35-E78A3F1CCBF4}" srcOrd="5" destOrd="0" parTransId="{EC47D1A0-7ADD-4910-800D-F31570C9292B}" sibTransId="{0A993B75-F44A-41BB-9111-DA4D0D84B3B2}"/>
    <dgm:cxn modelId="{1BED5277-458D-4281-9C48-0C837AB9FB28}" type="presOf" srcId="{90064F59-7B13-4302-8DBE-C9C9C8F7EAF1}" destId="{3853B248-52FF-43B6-8C8A-13AC10058145}" srcOrd="0" destOrd="0" presId="urn:microsoft.com/office/officeart/2005/8/layout/vList6"/>
    <dgm:cxn modelId="{93A9A2E2-1AFE-437A-BD90-FE955564A910}" srcId="{90064F59-7B13-4302-8DBE-C9C9C8F7EAF1}" destId="{1B6AA0A9-17B8-4913-9581-7DE5262BEE7A}" srcOrd="4" destOrd="0" parTransId="{FA0B481F-A435-4B32-B2AA-31E4277320FC}" sibTransId="{891DB6D6-BA8F-4CFC-8754-AC9B341A3F70}"/>
    <dgm:cxn modelId="{7FAE1936-2D94-44F9-A31F-99274B4A77A3}" type="presParOf" srcId="{D1113B3C-8962-42C2-8FC6-18C6809B3E55}" destId="{5A412A10-3894-4632-9654-B46B3A673BF5}" srcOrd="0" destOrd="0" presId="urn:microsoft.com/office/officeart/2005/8/layout/vList6"/>
    <dgm:cxn modelId="{5F5F647E-A5C4-4BF3-9395-A5A60797CCAB}" type="presParOf" srcId="{5A412A10-3894-4632-9654-B46B3A673BF5}" destId="{3853B248-52FF-43B6-8C8A-13AC10058145}" srcOrd="0" destOrd="0" presId="urn:microsoft.com/office/officeart/2005/8/layout/vList6"/>
    <dgm:cxn modelId="{36843D8D-233B-4318-9B74-A3AE327A7955}" type="presParOf" srcId="{5A412A10-3894-4632-9654-B46B3A673BF5}" destId="{9C25EE55-05DE-4C49-8969-E31701CB6CB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F5DAA3-069E-4FB0-AB72-75280ABB0CF3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ms-MY"/>
        </a:p>
      </dgm:t>
    </dgm:pt>
    <dgm:pt modelId="{F680CF2E-07F3-4A3D-91E1-CC83003023E9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s-MY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imes New Roman" panose="02020603050405020304" pitchFamily="18" charset="0"/>
            </a:rPr>
            <a:t>Tahap Pelaksanaan</a:t>
          </a:r>
          <a:endParaRPr lang="ms-MY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6E41AB-1B9B-46D1-A6A8-CFC5066B99F6}" type="parTrans" cxnId="{1A54E815-4492-4949-8402-5D661725EBA3}">
      <dgm:prSet/>
      <dgm:spPr/>
      <dgm:t>
        <a:bodyPr/>
        <a:lstStyle/>
        <a:p>
          <a:endParaRPr lang="ms-MY"/>
        </a:p>
      </dgm:t>
    </dgm:pt>
    <dgm:pt modelId="{22C2496C-3A79-49E9-91DF-41F5FD054C73}" type="sibTrans" cxnId="{1A54E815-4492-4949-8402-5D661725EBA3}">
      <dgm:prSet/>
      <dgm:spPr/>
      <dgm:t>
        <a:bodyPr/>
        <a:lstStyle/>
        <a:p>
          <a:endParaRPr lang="ms-MY"/>
        </a:p>
      </dgm:t>
    </dgm:pt>
    <dgm:pt modelId="{B0DECE70-64C8-4AFD-97E1-5F805AC8E9F5}">
      <dgm:prSet phldrT="[Text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anchor="ctr" anchorCtr="0"/>
        <a:lstStyle/>
        <a:p>
          <a:r>
            <a:rPr lang="ms-MY" sz="1800" smtClean="0">
              <a:latin typeface="Tahoma" panose="020B0604030504040204" pitchFamily="34" charset="0"/>
              <a:ea typeface="Times New Roman" panose="02020603050405020304" pitchFamily="18" charset="0"/>
            </a:rPr>
            <a:t>Secara penuh (melepasi peringkat percubaan); atau</a:t>
          </a:r>
          <a:endParaRPr lang="ms-MY" sz="1800" dirty="0"/>
        </a:p>
      </dgm:t>
    </dgm:pt>
    <dgm:pt modelId="{2DD0A923-E50E-48D8-9C29-BB9894FD8F51}" type="parTrans" cxnId="{ABCB3E8A-739B-45C6-B4E4-82FAB6271E3F}">
      <dgm:prSet/>
      <dgm:spPr/>
      <dgm:t>
        <a:bodyPr/>
        <a:lstStyle/>
        <a:p>
          <a:endParaRPr lang="ms-MY"/>
        </a:p>
      </dgm:t>
    </dgm:pt>
    <dgm:pt modelId="{AF313D08-F32B-4E7D-8E9B-7F9CBB3A5A1B}" type="sibTrans" cxnId="{ABCB3E8A-739B-45C6-B4E4-82FAB6271E3F}">
      <dgm:prSet/>
      <dgm:spPr/>
      <dgm:t>
        <a:bodyPr/>
        <a:lstStyle/>
        <a:p>
          <a:endParaRPr lang="ms-MY"/>
        </a:p>
      </dgm:t>
    </dgm:pt>
    <dgm:pt modelId="{49CD3627-0C0D-4F2A-ACD6-624831552354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s-MY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imes New Roman" panose="02020603050405020304" pitchFamily="18" charset="0"/>
            </a:rPr>
            <a:t>Boleh Digunapakai (</a:t>
          </a:r>
          <a:r>
            <a:rPr lang="ms-MY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imes New Roman" panose="02020603050405020304" pitchFamily="18" charset="0"/>
            </a:rPr>
            <a:t>Replicability</a:t>
          </a:r>
          <a:r>
            <a:rPr lang="ms-MY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imes New Roman" panose="02020603050405020304" pitchFamily="18" charset="0"/>
            </a:rPr>
            <a:t>)</a:t>
          </a:r>
          <a:endParaRPr lang="ms-MY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4C193-D5D8-41DE-B765-3C892715282C}" type="parTrans" cxnId="{5C8D11D8-57FB-45B2-835A-EEE9B23A15D3}">
      <dgm:prSet/>
      <dgm:spPr/>
      <dgm:t>
        <a:bodyPr/>
        <a:lstStyle/>
        <a:p>
          <a:endParaRPr lang="ms-MY"/>
        </a:p>
      </dgm:t>
    </dgm:pt>
    <dgm:pt modelId="{75B97B14-E56A-40DB-BEDF-DC10648E15E1}" type="sibTrans" cxnId="{5C8D11D8-57FB-45B2-835A-EEE9B23A15D3}">
      <dgm:prSet/>
      <dgm:spPr/>
      <dgm:t>
        <a:bodyPr/>
        <a:lstStyle/>
        <a:p>
          <a:endParaRPr lang="ms-MY"/>
        </a:p>
      </dgm:t>
    </dgm:pt>
    <dgm:pt modelId="{03B46822-9F51-4EAB-97BA-B235C5EC38EF}">
      <dgm:prSet phldrT="[Text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anchor="ctr" anchorCtr="0"/>
        <a:lstStyle/>
        <a:p>
          <a:r>
            <a:rPr lang="ms-MY" smtClean="0">
              <a:latin typeface="Tahoma" panose="020B0604030504040204" pitchFamily="34" charset="0"/>
              <a:ea typeface="Times New Roman" panose="02020603050405020304" pitchFamily="18" charset="0"/>
            </a:rPr>
            <a:t>Dilaksanakan secara terus di pelbagai tempat; dan</a:t>
          </a:r>
          <a:endParaRPr lang="ms-MY" dirty="0"/>
        </a:p>
      </dgm:t>
    </dgm:pt>
    <dgm:pt modelId="{F94754D1-8F2F-4EF7-807B-12AF5CEE81F3}" type="parTrans" cxnId="{B79C94E0-31BF-4C7D-A80B-3DFA0294A056}">
      <dgm:prSet/>
      <dgm:spPr/>
      <dgm:t>
        <a:bodyPr/>
        <a:lstStyle/>
        <a:p>
          <a:endParaRPr lang="ms-MY"/>
        </a:p>
      </dgm:t>
    </dgm:pt>
    <dgm:pt modelId="{4B882568-BF09-4AA1-8DA9-DDAE1E31B0A7}" type="sibTrans" cxnId="{B79C94E0-31BF-4C7D-A80B-3DFA0294A056}">
      <dgm:prSet/>
      <dgm:spPr/>
      <dgm:t>
        <a:bodyPr/>
        <a:lstStyle/>
        <a:p>
          <a:endParaRPr lang="ms-MY"/>
        </a:p>
      </dgm:t>
    </dgm:pt>
    <dgm:pt modelId="{4E3D69DA-23A5-47B5-A7E0-6E12B8DFE792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anchor="ctr" anchorCtr="0"/>
        <a:lstStyle/>
        <a:p>
          <a:r>
            <a:rPr lang="ms-MY" sz="1800" dirty="0" smtClean="0">
              <a:latin typeface="Tahoma" panose="020B0604030504040204" pitchFamily="34" charset="0"/>
              <a:ea typeface="Times New Roman" panose="02020603050405020304" pitchFamily="18" charset="0"/>
            </a:rPr>
            <a:t>Secara percubaan (di peringkat prototaip)</a:t>
          </a:r>
          <a:endParaRPr lang="ms-MY" sz="18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137DBD7B-BB37-4D1D-9DC3-08145E8245E1}" type="parTrans" cxnId="{F50534EB-66E3-4EE2-B3AD-57A72CA383EA}">
      <dgm:prSet/>
      <dgm:spPr/>
      <dgm:t>
        <a:bodyPr/>
        <a:lstStyle/>
        <a:p>
          <a:endParaRPr lang="ms-MY"/>
        </a:p>
      </dgm:t>
    </dgm:pt>
    <dgm:pt modelId="{28EA7C05-CF7E-4585-83B1-FDB366192576}" type="sibTrans" cxnId="{F50534EB-66E3-4EE2-B3AD-57A72CA383EA}">
      <dgm:prSet/>
      <dgm:spPr/>
      <dgm:t>
        <a:bodyPr/>
        <a:lstStyle/>
        <a:p>
          <a:endParaRPr lang="ms-MY"/>
        </a:p>
      </dgm:t>
    </dgm:pt>
    <dgm:pt modelId="{F9CD4099-1F82-4DD7-B444-A66C0B4DC674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anchor="ctr" anchorCtr="0"/>
        <a:lstStyle/>
        <a:p>
          <a:r>
            <a:rPr lang="ms-MY" dirty="0" smtClean="0">
              <a:latin typeface="Tahoma" panose="020B0604030504040204" pitchFamily="34" charset="0"/>
              <a:ea typeface="Times New Roman" panose="02020603050405020304" pitchFamily="18" charset="0"/>
            </a:rPr>
            <a:t>Dilaksanakan dengan pengubahsuaian mengikut keperluan tanpa melibatkan kos yang tinggi.</a:t>
          </a:r>
          <a:endParaRPr lang="ms-MY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BD608751-7968-42BB-8C54-45C6182900AB}" type="parTrans" cxnId="{C34AF8A3-C1A2-44B4-AD08-7420D3426010}">
      <dgm:prSet/>
      <dgm:spPr/>
      <dgm:t>
        <a:bodyPr/>
        <a:lstStyle/>
        <a:p>
          <a:endParaRPr lang="ms-MY"/>
        </a:p>
      </dgm:t>
    </dgm:pt>
    <dgm:pt modelId="{1C2F34EB-3AF5-4EC8-9E4B-3050EF5D4615}" type="sibTrans" cxnId="{C34AF8A3-C1A2-44B4-AD08-7420D3426010}">
      <dgm:prSet/>
      <dgm:spPr/>
      <dgm:t>
        <a:bodyPr/>
        <a:lstStyle/>
        <a:p>
          <a:endParaRPr lang="ms-MY"/>
        </a:p>
      </dgm:t>
    </dgm:pt>
    <dgm:pt modelId="{1C4FDA87-9A35-4737-BC29-2B5C6B6B9156}" type="pres">
      <dgm:prSet presAssocID="{08F5DAA3-069E-4FB0-AB72-75280ABB0CF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ms-MY"/>
        </a:p>
      </dgm:t>
    </dgm:pt>
    <dgm:pt modelId="{5C9A0EE2-BDD6-4BA9-B535-90B2E3C5138B}" type="pres">
      <dgm:prSet presAssocID="{F680CF2E-07F3-4A3D-91E1-CC83003023E9}" presName="linNode" presStyleCnt="0"/>
      <dgm:spPr/>
    </dgm:pt>
    <dgm:pt modelId="{74935A3D-81D8-4EE0-A779-DAB1ED21D54B}" type="pres">
      <dgm:prSet presAssocID="{F680CF2E-07F3-4A3D-91E1-CC83003023E9}" presName="parentShp" presStyleLbl="node1" presStyleIdx="0" presStyleCnt="2" custLinFactNeighborX="-52083" custLinFactNeighborY="-42341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EF66A8AF-3CC1-4665-9F47-82796E9B818F}" type="pres">
      <dgm:prSet presAssocID="{F680CF2E-07F3-4A3D-91E1-CC83003023E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1D919E2F-2631-4700-A83D-989264AC1869}" type="pres">
      <dgm:prSet presAssocID="{22C2496C-3A79-49E9-91DF-41F5FD054C73}" presName="spacing" presStyleCnt="0"/>
      <dgm:spPr/>
    </dgm:pt>
    <dgm:pt modelId="{182AE829-7527-4184-A326-03D2DDAED126}" type="pres">
      <dgm:prSet presAssocID="{49CD3627-0C0D-4F2A-ACD6-624831552354}" presName="linNode" presStyleCnt="0"/>
      <dgm:spPr/>
    </dgm:pt>
    <dgm:pt modelId="{D6044373-8C68-4F1E-B805-CAC8DD8AF659}" type="pres">
      <dgm:prSet presAssocID="{49CD3627-0C0D-4F2A-ACD6-62483155235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4741DC20-95F4-484B-87C0-681F48210B49}" type="pres">
      <dgm:prSet presAssocID="{49CD3627-0C0D-4F2A-ACD6-62483155235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FC3B3F90-FA91-4C2B-B610-1D4B7260534F}" type="presOf" srcId="{49CD3627-0C0D-4F2A-ACD6-624831552354}" destId="{D6044373-8C68-4F1E-B805-CAC8DD8AF659}" srcOrd="0" destOrd="0" presId="urn:microsoft.com/office/officeart/2005/8/layout/vList6"/>
    <dgm:cxn modelId="{C3CC1844-BBDA-47D3-8A76-E4782470C533}" type="presOf" srcId="{F9CD4099-1F82-4DD7-B444-A66C0B4DC674}" destId="{4741DC20-95F4-484B-87C0-681F48210B49}" srcOrd="0" destOrd="1" presId="urn:microsoft.com/office/officeart/2005/8/layout/vList6"/>
    <dgm:cxn modelId="{5C8D11D8-57FB-45B2-835A-EEE9B23A15D3}" srcId="{08F5DAA3-069E-4FB0-AB72-75280ABB0CF3}" destId="{49CD3627-0C0D-4F2A-ACD6-624831552354}" srcOrd="1" destOrd="0" parTransId="{2914C193-D5D8-41DE-B765-3C892715282C}" sibTransId="{75B97B14-E56A-40DB-BEDF-DC10648E15E1}"/>
    <dgm:cxn modelId="{ABCB3E8A-739B-45C6-B4E4-82FAB6271E3F}" srcId="{F680CF2E-07F3-4A3D-91E1-CC83003023E9}" destId="{B0DECE70-64C8-4AFD-97E1-5F805AC8E9F5}" srcOrd="0" destOrd="0" parTransId="{2DD0A923-E50E-48D8-9C29-BB9894FD8F51}" sibTransId="{AF313D08-F32B-4E7D-8E9B-7F9CBB3A5A1B}"/>
    <dgm:cxn modelId="{A06DAC09-97AF-4A63-9E11-4150E0C626D1}" type="presOf" srcId="{03B46822-9F51-4EAB-97BA-B235C5EC38EF}" destId="{4741DC20-95F4-484B-87C0-681F48210B49}" srcOrd="0" destOrd="0" presId="urn:microsoft.com/office/officeart/2005/8/layout/vList6"/>
    <dgm:cxn modelId="{E01940AA-C8E4-4694-A4CB-588B85AE283F}" type="presOf" srcId="{4E3D69DA-23A5-47B5-A7E0-6E12B8DFE792}" destId="{EF66A8AF-3CC1-4665-9F47-82796E9B818F}" srcOrd="0" destOrd="1" presId="urn:microsoft.com/office/officeart/2005/8/layout/vList6"/>
    <dgm:cxn modelId="{1A54E815-4492-4949-8402-5D661725EBA3}" srcId="{08F5DAA3-069E-4FB0-AB72-75280ABB0CF3}" destId="{F680CF2E-07F3-4A3D-91E1-CC83003023E9}" srcOrd="0" destOrd="0" parTransId="{876E41AB-1B9B-46D1-A6A8-CFC5066B99F6}" sibTransId="{22C2496C-3A79-49E9-91DF-41F5FD054C73}"/>
    <dgm:cxn modelId="{A169AD81-8B34-41F3-B947-D0D2054A996E}" type="presOf" srcId="{B0DECE70-64C8-4AFD-97E1-5F805AC8E9F5}" destId="{EF66A8AF-3CC1-4665-9F47-82796E9B818F}" srcOrd="0" destOrd="0" presId="urn:microsoft.com/office/officeart/2005/8/layout/vList6"/>
    <dgm:cxn modelId="{B79C94E0-31BF-4C7D-A80B-3DFA0294A056}" srcId="{49CD3627-0C0D-4F2A-ACD6-624831552354}" destId="{03B46822-9F51-4EAB-97BA-B235C5EC38EF}" srcOrd="0" destOrd="0" parTransId="{F94754D1-8F2F-4EF7-807B-12AF5CEE81F3}" sibTransId="{4B882568-BF09-4AA1-8DA9-DDAE1E31B0A7}"/>
    <dgm:cxn modelId="{47AC2EDE-B2CC-44F7-9A55-890D6ED0360D}" type="presOf" srcId="{F680CF2E-07F3-4A3D-91E1-CC83003023E9}" destId="{74935A3D-81D8-4EE0-A779-DAB1ED21D54B}" srcOrd="0" destOrd="0" presId="urn:microsoft.com/office/officeart/2005/8/layout/vList6"/>
    <dgm:cxn modelId="{C34AF8A3-C1A2-44B4-AD08-7420D3426010}" srcId="{49CD3627-0C0D-4F2A-ACD6-624831552354}" destId="{F9CD4099-1F82-4DD7-B444-A66C0B4DC674}" srcOrd="1" destOrd="0" parTransId="{BD608751-7968-42BB-8C54-45C6182900AB}" sibTransId="{1C2F34EB-3AF5-4EC8-9E4B-3050EF5D4615}"/>
    <dgm:cxn modelId="{3D235DB9-C610-4EC0-B454-9D875C40482D}" type="presOf" srcId="{08F5DAA3-069E-4FB0-AB72-75280ABB0CF3}" destId="{1C4FDA87-9A35-4737-BC29-2B5C6B6B9156}" srcOrd="0" destOrd="0" presId="urn:microsoft.com/office/officeart/2005/8/layout/vList6"/>
    <dgm:cxn modelId="{F50534EB-66E3-4EE2-B3AD-57A72CA383EA}" srcId="{F680CF2E-07F3-4A3D-91E1-CC83003023E9}" destId="{4E3D69DA-23A5-47B5-A7E0-6E12B8DFE792}" srcOrd="1" destOrd="0" parTransId="{137DBD7B-BB37-4D1D-9DC3-08145E8245E1}" sibTransId="{28EA7C05-CF7E-4585-83B1-FDB366192576}"/>
    <dgm:cxn modelId="{C42E811E-1F59-4F42-8354-BEB90BB3FEDE}" type="presParOf" srcId="{1C4FDA87-9A35-4737-BC29-2B5C6B6B9156}" destId="{5C9A0EE2-BDD6-4BA9-B535-90B2E3C5138B}" srcOrd="0" destOrd="0" presId="urn:microsoft.com/office/officeart/2005/8/layout/vList6"/>
    <dgm:cxn modelId="{BC8D2179-D35E-4D24-B05F-43C87349FE33}" type="presParOf" srcId="{5C9A0EE2-BDD6-4BA9-B535-90B2E3C5138B}" destId="{74935A3D-81D8-4EE0-A779-DAB1ED21D54B}" srcOrd="0" destOrd="0" presId="urn:microsoft.com/office/officeart/2005/8/layout/vList6"/>
    <dgm:cxn modelId="{8D6BFA86-5125-49D1-BB21-B53D87220D2D}" type="presParOf" srcId="{5C9A0EE2-BDD6-4BA9-B535-90B2E3C5138B}" destId="{EF66A8AF-3CC1-4665-9F47-82796E9B818F}" srcOrd="1" destOrd="0" presId="urn:microsoft.com/office/officeart/2005/8/layout/vList6"/>
    <dgm:cxn modelId="{E965A8C3-5014-43D8-94D1-7449350EA424}" type="presParOf" srcId="{1C4FDA87-9A35-4737-BC29-2B5C6B6B9156}" destId="{1D919E2F-2631-4700-A83D-989264AC1869}" srcOrd="1" destOrd="0" presId="urn:microsoft.com/office/officeart/2005/8/layout/vList6"/>
    <dgm:cxn modelId="{AF03C53E-A13D-4EDE-B1B9-7C24151C4607}" type="presParOf" srcId="{1C4FDA87-9A35-4737-BC29-2B5C6B6B9156}" destId="{182AE829-7527-4184-A326-03D2DDAED126}" srcOrd="2" destOrd="0" presId="urn:microsoft.com/office/officeart/2005/8/layout/vList6"/>
    <dgm:cxn modelId="{7843A43B-1A13-4C19-BF65-4CE0D225BD14}" type="presParOf" srcId="{182AE829-7527-4184-A326-03D2DDAED126}" destId="{D6044373-8C68-4F1E-B805-CAC8DD8AF659}" srcOrd="0" destOrd="0" presId="urn:microsoft.com/office/officeart/2005/8/layout/vList6"/>
    <dgm:cxn modelId="{A82DF9D8-E493-4669-B07B-F2DA08F869EE}" type="presParOf" srcId="{182AE829-7527-4184-A326-03D2DDAED126}" destId="{4741DC20-95F4-484B-87C0-681F48210B4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0D78D4-823B-4298-B999-C5D4636D4A65}" type="doc">
      <dgm:prSet loTypeId="urn:microsoft.com/office/officeart/2005/8/layout/hList6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ms-MY"/>
        </a:p>
      </dgm:t>
    </dgm:pt>
    <dgm:pt modelId="{B8EFF409-D427-4EB7-9FFE-0BCDE6684A85}">
      <dgm:prSet phldrT="[Text]" custT="1"/>
      <dgm:spPr/>
      <dgm:t>
        <a:bodyPr/>
        <a:lstStyle/>
        <a:p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IMPAK (outcome)</a:t>
          </a:r>
          <a:endParaRPr lang="ms-MY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5DAC13-C4F9-4DAF-B7A9-7D4725654980}" type="parTrans" cxnId="{4D6F0A8E-48A4-45CC-A0F7-98E11A1C51FF}">
      <dgm:prSet/>
      <dgm:spPr/>
      <dgm:t>
        <a:bodyPr/>
        <a:lstStyle/>
        <a:p>
          <a:endParaRPr lang="ms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C35F38F-61CF-4837-BC31-F6AA0F04EF4C}" type="sibTrans" cxnId="{4D6F0A8E-48A4-45CC-A0F7-98E11A1C51FF}">
      <dgm:prSet/>
      <dgm:spPr/>
      <dgm:t>
        <a:bodyPr/>
        <a:lstStyle/>
        <a:p>
          <a:endParaRPr lang="ms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FEA0D7-48FF-4766-978F-C832AF695C4C}">
      <dgm:prSet phldrT="[Text]" custT="1"/>
      <dgm:spPr/>
      <dgm:t>
        <a:bodyPr/>
        <a:lstStyle/>
        <a:p>
          <a:r>
            <a:rPr lang="en-US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Efisien</a:t>
          </a:r>
          <a:endParaRPr lang="ms-MY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0D403EF-4072-41BD-8126-004E5470819F}" type="parTrans" cxnId="{737BCD26-4CCF-42DC-AC7D-3B918B09964E}">
      <dgm:prSet/>
      <dgm:spPr/>
      <dgm:t>
        <a:bodyPr/>
        <a:lstStyle/>
        <a:p>
          <a:endParaRPr lang="ms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684056-874A-4294-9312-FFD38AC9C66D}" type="sibTrans" cxnId="{737BCD26-4CCF-42DC-AC7D-3B918B09964E}">
      <dgm:prSet/>
      <dgm:spPr/>
      <dgm:t>
        <a:bodyPr/>
        <a:lstStyle/>
        <a:p>
          <a:endParaRPr lang="ms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AFC25E7-7428-4715-B9F7-1C2465F8EF95}">
      <dgm:prSet phldrT="[Text]" custT="1"/>
      <dgm:spPr/>
      <dgm:t>
        <a:bodyPr/>
        <a:lstStyle/>
        <a:p>
          <a:r>
            <a:rPr lang="en-US" sz="1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Penjimatan masa</a:t>
          </a:r>
          <a:endParaRPr lang="ms-MY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7A7B5E-9E6C-4CF9-9ECE-880449FB6E59}" type="parTrans" cxnId="{8658FF1F-63A3-45B4-B4D9-6B98FB25FF84}">
      <dgm:prSet/>
      <dgm:spPr/>
      <dgm:t>
        <a:bodyPr/>
        <a:lstStyle/>
        <a:p>
          <a:endParaRPr lang="ms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D96720-EEC0-4159-9847-2E19A00E05C0}" type="sibTrans" cxnId="{8658FF1F-63A3-45B4-B4D9-6B98FB25FF84}">
      <dgm:prSet/>
      <dgm:spPr/>
      <dgm:t>
        <a:bodyPr/>
        <a:lstStyle/>
        <a:p>
          <a:endParaRPr lang="ms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A9A84F-C93B-4829-AB89-7727455DE89D}">
      <dgm:prSet phldrT="[Text]" custT="1"/>
      <dgm:spPr/>
      <dgm:t>
        <a:bodyPr/>
        <a:lstStyle/>
        <a:p>
          <a:r>
            <a:rPr 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Siginifikan</a:t>
          </a:r>
          <a:endParaRPr lang="ms-MY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CFA737-BC65-4312-BE69-55768A1C2111}" type="parTrans" cxnId="{12CFB2D4-5047-4E49-98B9-2CFBBA465CF9}">
      <dgm:prSet/>
      <dgm:spPr/>
      <dgm:t>
        <a:bodyPr/>
        <a:lstStyle/>
        <a:p>
          <a:endParaRPr lang="ms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7F66713-B5A0-456E-BA5D-6FF0EE28D949}" type="sibTrans" cxnId="{12CFB2D4-5047-4E49-98B9-2CFBBA465CF9}">
      <dgm:prSet/>
      <dgm:spPr/>
      <dgm:t>
        <a:bodyPr/>
        <a:lstStyle/>
        <a:p>
          <a:endParaRPr lang="ms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400AF60-D3E3-4B05-ADED-1399219E3370}">
      <dgm:prSet phldrT="[Text]" custT="1"/>
      <dgm:spPr/>
      <dgm:t>
        <a:bodyPr/>
        <a:lstStyle/>
        <a:p>
          <a:r>
            <a:rPr lang="en-US" sz="1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Inovasi yang dihasilan memenuhi ciri-ciri signifikan dan memberi impak kepada keberkesanan dan kecekapan</a:t>
          </a:r>
          <a:endParaRPr lang="ms-MY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6D3E30-DF7A-4BA4-8D37-3B9EAB132F42}" type="parTrans" cxnId="{ADA13956-F7A5-4B9C-86D2-0CC693A68D81}">
      <dgm:prSet/>
      <dgm:spPr/>
      <dgm:t>
        <a:bodyPr/>
        <a:lstStyle/>
        <a:p>
          <a:endParaRPr lang="ms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C8B76A-2509-4B44-B0B9-4D273D0CAA1A}" type="sibTrans" cxnId="{ADA13956-F7A5-4B9C-86D2-0CC693A68D81}">
      <dgm:prSet/>
      <dgm:spPr/>
      <dgm:t>
        <a:bodyPr/>
        <a:lstStyle/>
        <a:p>
          <a:endParaRPr lang="ms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AA327F-BA32-4EF0-A664-E1B66753F3E3}">
      <dgm:prSet phldrT="[Text]" custT="1"/>
      <dgm:spPr/>
      <dgm:t>
        <a:bodyPr/>
        <a:lstStyle/>
        <a:p>
          <a:r>
            <a:rPr lang="en-US" sz="1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Penjimatan kos</a:t>
          </a:r>
          <a:endParaRPr lang="ms-MY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6ACEE8-7331-4422-945C-DFE5C808D440}" type="parTrans" cxnId="{43520674-04D5-4CA9-B466-3C7335FC16F2}">
      <dgm:prSet/>
      <dgm:spPr/>
      <dgm:t>
        <a:bodyPr/>
        <a:lstStyle/>
        <a:p>
          <a:endParaRPr lang="ms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CD22F1-3A6F-4F4B-BB8C-F57B8C1D476E}" type="sibTrans" cxnId="{43520674-04D5-4CA9-B466-3C7335FC16F2}">
      <dgm:prSet/>
      <dgm:spPr/>
      <dgm:t>
        <a:bodyPr/>
        <a:lstStyle/>
        <a:p>
          <a:endParaRPr lang="ms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A41907-D829-441D-9FB0-A2E10D8B750E}">
      <dgm:prSet phldrT="[Text]" custT="1"/>
      <dgm:spPr/>
      <dgm:t>
        <a:bodyPr/>
        <a:lstStyle/>
        <a:p>
          <a:r>
            <a:rPr lang="en-US" sz="1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Peningkatan produktiviti</a:t>
          </a:r>
          <a:endParaRPr lang="ms-MY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0D37F63-C77B-477E-9EF1-C0D395E362DE}" type="parTrans" cxnId="{81A0DD59-4D80-4C3C-9349-3CF83D8BBB4F}">
      <dgm:prSet/>
      <dgm:spPr/>
      <dgm:t>
        <a:bodyPr/>
        <a:lstStyle/>
        <a:p>
          <a:endParaRPr lang="ms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358A65-5CC8-4D93-AB59-898861F47DA6}" type="sibTrans" cxnId="{81A0DD59-4D80-4C3C-9349-3CF83D8BBB4F}">
      <dgm:prSet/>
      <dgm:spPr/>
      <dgm:t>
        <a:bodyPr/>
        <a:lstStyle/>
        <a:p>
          <a:endParaRPr lang="ms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151030-B5E5-4A79-B219-6FE2696332E9}">
      <dgm:prSet phldrT="[Text]" custT="1"/>
      <dgm:spPr/>
      <dgm:t>
        <a:bodyPr/>
        <a:lstStyle/>
        <a:p>
          <a:r>
            <a:rPr lang="en-US" sz="1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Mudah digunakan (user-friendly)</a:t>
          </a:r>
          <a:endParaRPr lang="ms-MY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57B97AF-D1F7-4F7B-ACF4-C19C220448DF}" type="parTrans" cxnId="{35F9E255-62AB-4BB5-A41F-315E872E7BC2}">
      <dgm:prSet/>
      <dgm:spPr/>
      <dgm:t>
        <a:bodyPr/>
        <a:lstStyle/>
        <a:p>
          <a:endParaRPr lang="ms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0F01A5-B74D-4B22-927D-6C3D9E5214FD}" type="sibTrans" cxnId="{35F9E255-62AB-4BB5-A41F-315E872E7BC2}">
      <dgm:prSet/>
      <dgm:spPr/>
      <dgm:t>
        <a:bodyPr/>
        <a:lstStyle/>
        <a:p>
          <a:endParaRPr lang="ms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D751B1-FEE3-49C1-B6DD-96310A2D8F13}">
      <dgm:prSet custT="1"/>
      <dgm:spPr/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Penjimatan</a:t>
          </a:r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kos</a:t>
          </a:r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/</a:t>
          </a:r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sumber</a:t>
          </a:r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/ </a:t>
          </a:r>
          <a:r>
            <a:rPr lang="en-US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value for money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FFE831D-C325-48D0-8D66-9D10852A1D8D}" type="parTrans" cxnId="{F8970199-AF52-44B6-B334-1E5CBFDBE0CB}">
      <dgm:prSet/>
      <dgm:spPr/>
      <dgm:t>
        <a:bodyPr/>
        <a:lstStyle/>
        <a:p>
          <a:endParaRPr lang="ms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2AACB6C-AED9-4698-910A-12ACB1470B7E}" type="sibTrans" cxnId="{F8970199-AF52-44B6-B334-1E5CBFDBE0CB}">
      <dgm:prSet/>
      <dgm:spPr/>
      <dgm:t>
        <a:bodyPr/>
        <a:lstStyle/>
        <a:p>
          <a:endParaRPr lang="ms-MY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6C37FD-B4B0-4475-861B-6ABC03B24F0C}" type="pres">
      <dgm:prSet presAssocID="{E30D78D4-823B-4298-B999-C5D4636D4A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ms-MY"/>
        </a:p>
      </dgm:t>
    </dgm:pt>
    <dgm:pt modelId="{9F47B2E9-E259-4284-9102-27628D70FFAF}" type="pres">
      <dgm:prSet presAssocID="{B8EFF409-D427-4EB7-9FFE-0BCDE6684A8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A9DD1693-1294-48A1-BEC9-541702B867D9}" type="pres">
      <dgm:prSet presAssocID="{EC35F38F-61CF-4837-BC31-F6AA0F04EF4C}" presName="sibTrans" presStyleCnt="0"/>
      <dgm:spPr/>
    </dgm:pt>
    <dgm:pt modelId="{10D64CE0-6B71-4F0D-BDCE-CBC77F50A3D5}" type="pres">
      <dgm:prSet presAssocID="{4CFEA0D7-48FF-4766-978F-C832AF695C4C}" presName="node" presStyleLbl="node1" presStyleIdx="1" presStyleCnt="3" custScaleX="63504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8A63F653-DAF8-48E8-83D0-6BD1854BDD47}" type="pres">
      <dgm:prSet presAssocID="{A6684056-874A-4294-9312-FFD38AC9C66D}" presName="sibTrans" presStyleCnt="0"/>
      <dgm:spPr/>
    </dgm:pt>
    <dgm:pt modelId="{CAA81597-61D6-48E2-AAAA-5EDE09C91FE3}" type="pres">
      <dgm:prSet presAssocID="{48A9A84F-C93B-4829-AB89-7727455DE89D}" presName="node" presStyleLbl="node1" presStyleIdx="2" presStyleCnt="3" custScaleX="63658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67D77296-216E-45C5-AD58-A7E6926FC9A2}" type="presOf" srcId="{DBAA327F-BA32-4EF0-A664-E1B66753F3E3}" destId="{10D64CE0-6B71-4F0D-BDCE-CBC77F50A3D5}" srcOrd="0" destOrd="2" presId="urn:microsoft.com/office/officeart/2005/8/layout/hList6"/>
    <dgm:cxn modelId="{8658FF1F-63A3-45B4-B4D9-6B98FB25FF84}" srcId="{4CFEA0D7-48FF-4766-978F-C832AF695C4C}" destId="{EAFC25E7-7428-4715-B9F7-1C2465F8EF95}" srcOrd="0" destOrd="0" parTransId="{177A7B5E-9E6C-4CF9-9ECE-880449FB6E59}" sibTransId="{E6D96720-EEC0-4159-9847-2E19A00E05C0}"/>
    <dgm:cxn modelId="{ADA13956-F7A5-4B9C-86D2-0CC693A68D81}" srcId="{48A9A84F-C93B-4829-AB89-7727455DE89D}" destId="{C400AF60-D3E3-4B05-ADED-1399219E3370}" srcOrd="0" destOrd="0" parTransId="{BC6D3E30-DF7A-4BA4-8D37-3B9EAB132F42}" sibTransId="{96C8B76A-2509-4B44-B0B9-4D273D0CAA1A}"/>
    <dgm:cxn modelId="{D7B92346-AFB7-47D5-9464-518C8F07B248}" type="presOf" srcId="{4CFEA0D7-48FF-4766-978F-C832AF695C4C}" destId="{10D64CE0-6B71-4F0D-BDCE-CBC77F50A3D5}" srcOrd="0" destOrd="0" presId="urn:microsoft.com/office/officeart/2005/8/layout/hList6"/>
    <dgm:cxn modelId="{737BCD26-4CCF-42DC-AC7D-3B918B09964E}" srcId="{E30D78D4-823B-4298-B999-C5D4636D4A65}" destId="{4CFEA0D7-48FF-4766-978F-C832AF695C4C}" srcOrd="1" destOrd="0" parTransId="{C0D403EF-4072-41BD-8126-004E5470819F}" sibTransId="{A6684056-874A-4294-9312-FFD38AC9C66D}"/>
    <dgm:cxn modelId="{6006CA04-3A72-4057-BBCE-5114CF694BC1}" type="presOf" srcId="{80151030-B5E5-4A79-B219-6FE2696332E9}" destId="{10D64CE0-6B71-4F0D-BDCE-CBC77F50A3D5}" srcOrd="0" destOrd="4" presId="urn:microsoft.com/office/officeart/2005/8/layout/hList6"/>
    <dgm:cxn modelId="{F8970199-AF52-44B6-B334-1E5CBFDBE0CB}" srcId="{48A9A84F-C93B-4829-AB89-7727455DE89D}" destId="{15D751B1-FEE3-49C1-B6DD-96310A2D8F13}" srcOrd="1" destOrd="0" parTransId="{5FFE831D-C325-48D0-8D66-9D10852A1D8D}" sibTransId="{32AACB6C-AED9-4698-910A-12ACB1470B7E}"/>
    <dgm:cxn modelId="{68F8B689-2A55-4C32-BC37-4E2C64B6EE8A}" type="presOf" srcId="{15D751B1-FEE3-49C1-B6DD-96310A2D8F13}" destId="{CAA81597-61D6-48E2-AAAA-5EDE09C91FE3}" srcOrd="0" destOrd="2" presId="urn:microsoft.com/office/officeart/2005/8/layout/hList6"/>
    <dgm:cxn modelId="{9949D1FF-77EB-4603-BE16-D480294CF85C}" type="presOf" srcId="{B8EFF409-D427-4EB7-9FFE-0BCDE6684A85}" destId="{9F47B2E9-E259-4284-9102-27628D70FFAF}" srcOrd="0" destOrd="0" presId="urn:microsoft.com/office/officeart/2005/8/layout/hList6"/>
    <dgm:cxn modelId="{12CFB2D4-5047-4E49-98B9-2CFBBA465CF9}" srcId="{E30D78D4-823B-4298-B999-C5D4636D4A65}" destId="{48A9A84F-C93B-4829-AB89-7727455DE89D}" srcOrd="2" destOrd="0" parTransId="{3ECFA737-BC65-4312-BE69-55768A1C2111}" sibTransId="{A7F66713-B5A0-456E-BA5D-6FF0EE28D949}"/>
    <dgm:cxn modelId="{D72768CE-D439-4B17-A3C4-0CF9F3914121}" type="presOf" srcId="{48A9A84F-C93B-4829-AB89-7727455DE89D}" destId="{CAA81597-61D6-48E2-AAAA-5EDE09C91FE3}" srcOrd="0" destOrd="0" presId="urn:microsoft.com/office/officeart/2005/8/layout/hList6"/>
    <dgm:cxn modelId="{43520674-04D5-4CA9-B466-3C7335FC16F2}" srcId="{4CFEA0D7-48FF-4766-978F-C832AF695C4C}" destId="{DBAA327F-BA32-4EF0-A664-E1B66753F3E3}" srcOrd="1" destOrd="0" parTransId="{E36ACEE8-7331-4422-945C-DFE5C808D440}" sibTransId="{47CD22F1-3A6F-4F4B-BB8C-F57B8C1D476E}"/>
    <dgm:cxn modelId="{99249446-049C-4911-90AD-84BCBC2476E2}" type="presOf" srcId="{EAFC25E7-7428-4715-B9F7-1C2465F8EF95}" destId="{10D64CE0-6B71-4F0D-BDCE-CBC77F50A3D5}" srcOrd="0" destOrd="1" presId="urn:microsoft.com/office/officeart/2005/8/layout/hList6"/>
    <dgm:cxn modelId="{43C798F5-0FAB-4BFD-B1CB-27BD437B8027}" type="presOf" srcId="{E30D78D4-823B-4298-B999-C5D4636D4A65}" destId="{E36C37FD-B4B0-4475-861B-6ABC03B24F0C}" srcOrd="0" destOrd="0" presId="urn:microsoft.com/office/officeart/2005/8/layout/hList6"/>
    <dgm:cxn modelId="{81A0DD59-4D80-4C3C-9349-3CF83D8BBB4F}" srcId="{4CFEA0D7-48FF-4766-978F-C832AF695C4C}" destId="{39A41907-D829-441D-9FB0-A2E10D8B750E}" srcOrd="2" destOrd="0" parTransId="{90D37F63-C77B-477E-9EF1-C0D395E362DE}" sibTransId="{E1358A65-5CC8-4D93-AB59-898861F47DA6}"/>
    <dgm:cxn modelId="{35F9E255-62AB-4BB5-A41F-315E872E7BC2}" srcId="{4CFEA0D7-48FF-4766-978F-C832AF695C4C}" destId="{80151030-B5E5-4A79-B219-6FE2696332E9}" srcOrd="3" destOrd="0" parTransId="{B57B97AF-D1F7-4F7B-ACF4-C19C220448DF}" sibTransId="{B90F01A5-B74D-4B22-927D-6C3D9E5214FD}"/>
    <dgm:cxn modelId="{4D6F0A8E-48A4-45CC-A0F7-98E11A1C51FF}" srcId="{E30D78D4-823B-4298-B999-C5D4636D4A65}" destId="{B8EFF409-D427-4EB7-9FFE-0BCDE6684A85}" srcOrd="0" destOrd="0" parTransId="{A15DAC13-C4F9-4DAF-B7A9-7D4725654980}" sibTransId="{EC35F38F-61CF-4837-BC31-F6AA0F04EF4C}"/>
    <dgm:cxn modelId="{F165596D-7237-4C3A-8F87-2BE7DEAFC2D4}" type="presOf" srcId="{C400AF60-D3E3-4B05-ADED-1399219E3370}" destId="{CAA81597-61D6-48E2-AAAA-5EDE09C91FE3}" srcOrd="0" destOrd="1" presId="urn:microsoft.com/office/officeart/2005/8/layout/hList6"/>
    <dgm:cxn modelId="{5FB6E7EB-C274-44B3-80CF-EADDB3008088}" type="presOf" srcId="{39A41907-D829-441D-9FB0-A2E10D8B750E}" destId="{10D64CE0-6B71-4F0D-BDCE-CBC77F50A3D5}" srcOrd="0" destOrd="3" presId="urn:microsoft.com/office/officeart/2005/8/layout/hList6"/>
    <dgm:cxn modelId="{0E4C5E7C-75A2-4D25-BE2D-B010A8423C1D}" type="presParOf" srcId="{E36C37FD-B4B0-4475-861B-6ABC03B24F0C}" destId="{9F47B2E9-E259-4284-9102-27628D70FFAF}" srcOrd="0" destOrd="0" presId="urn:microsoft.com/office/officeart/2005/8/layout/hList6"/>
    <dgm:cxn modelId="{C6B6CAA7-A3C6-4009-A435-247A05115DC8}" type="presParOf" srcId="{E36C37FD-B4B0-4475-861B-6ABC03B24F0C}" destId="{A9DD1693-1294-48A1-BEC9-541702B867D9}" srcOrd="1" destOrd="0" presId="urn:microsoft.com/office/officeart/2005/8/layout/hList6"/>
    <dgm:cxn modelId="{6C8C346C-9E12-4CC6-ACFA-4DC71CA9606E}" type="presParOf" srcId="{E36C37FD-B4B0-4475-861B-6ABC03B24F0C}" destId="{10D64CE0-6B71-4F0D-BDCE-CBC77F50A3D5}" srcOrd="2" destOrd="0" presId="urn:microsoft.com/office/officeart/2005/8/layout/hList6"/>
    <dgm:cxn modelId="{F0194E66-87A5-49C9-9454-5D90E116E799}" type="presParOf" srcId="{E36C37FD-B4B0-4475-861B-6ABC03B24F0C}" destId="{8A63F653-DAF8-48E8-83D0-6BD1854BDD47}" srcOrd="3" destOrd="0" presId="urn:microsoft.com/office/officeart/2005/8/layout/hList6"/>
    <dgm:cxn modelId="{F3935BDC-95EC-43B2-9ACB-80E1D0046922}" type="presParOf" srcId="{E36C37FD-B4B0-4475-861B-6ABC03B24F0C}" destId="{CAA81597-61D6-48E2-AAAA-5EDE09C91FE3}" srcOrd="4" destOrd="0" presId="urn:microsoft.com/office/officeart/2005/8/layout/hList6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D405B6-044C-4B92-96AC-96CDC40A012D}" type="doc">
      <dgm:prSet loTypeId="urn:microsoft.com/office/officeart/2005/8/layout/arrow2" loCatId="process" qsTypeId="urn:microsoft.com/office/officeart/2005/8/quickstyle/3d2" qsCatId="3D" csTypeId="urn:microsoft.com/office/officeart/2005/8/colors/colorful1" csCatId="colorful" phldr="1"/>
      <dgm:spPr/>
    </dgm:pt>
    <dgm:pt modelId="{D47A1389-C332-4B87-AE19-6D1AF22AE536}">
      <dgm:prSet phldrT="[Text]" custT="1"/>
      <dgm:spPr/>
      <dgm:t>
        <a:bodyPr/>
        <a:lstStyle/>
        <a:p>
          <a:r>
            <a:rPr lang="en-US" sz="1800" b="1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Taklimat</a:t>
          </a:r>
          <a:r>
            <a:rPr lang="en-US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r>
            <a: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(27 April 2018)</a:t>
          </a:r>
          <a:endParaRPr lang="ms-MY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A9CF9A-C05E-4944-BE5A-755EE72DDA63}" type="parTrans" cxnId="{A64C1235-4828-4004-9E73-A6017F9862A5}">
      <dgm:prSet/>
      <dgm:spPr/>
      <dgm:t>
        <a:bodyPr/>
        <a:lstStyle/>
        <a:p>
          <a:endParaRPr lang="ms-MY"/>
        </a:p>
      </dgm:t>
    </dgm:pt>
    <dgm:pt modelId="{CD15ADD2-1DDF-4D5D-9B87-D8DE6FD6BBAD}" type="sibTrans" cxnId="{A64C1235-4828-4004-9E73-A6017F9862A5}">
      <dgm:prSet/>
      <dgm:spPr/>
      <dgm:t>
        <a:bodyPr/>
        <a:lstStyle/>
        <a:p>
          <a:endParaRPr lang="ms-MY"/>
        </a:p>
      </dgm:t>
    </dgm:pt>
    <dgm:pt modelId="{9C008198-3208-4075-932C-4DD2AA9F99E8}">
      <dgm:prSet phldrT="[Text]" custT="1"/>
      <dgm:spPr/>
      <dgm:t>
        <a:bodyPr/>
        <a:lstStyle/>
        <a:p>
          <a:r>
            <a:rPr lang="en-US" sz="1800" b="1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Penghantaran</a:t>
          </a:r>
          <a:r>
            <a:rPr lang="en-US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Penyertaan</a:t>
          </a:r>
          <a:r>
            <a:rPr lang="en-US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r>
            <a: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(27 April – 14 September 2018)</a:t>
          </a:r>
          <a:endParaRPr lang="ms-MY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FC8FE3A-D8D2-418C-99A8-DC63E7E77E3B}" type="parTrans" cxnId="{7034E2EF-E968-4765-B27C-625C0F50A7C0}">
      <dgm:prSet/>
      <dgm:spPr/>
      <dgm:t>
        <a:bodyPr/>
        <a:lstStyle/>
        <a:p>
          <a:endParaRPr lang="ms-MY"/>
        </a:p>
      </dgm:t>
    </dgm:pt>
    <dgm:pt modelId="{E188C740-4E47-4AAE-876D-42C3D341EEB7}" type="sibTrans" cxnId="{7034E2EF-E968-4765-B27C-625C0F50A7C0}">
      <dgm:prSet/>
      <dgm:spPr/>
      <dgm:t>
        <a:bodyPr/>
        <a:lstStyle/>
        <a:p>
          <a:endParaRPr lang="ms-MY"/>
        </a:p>
      </dgm:t>
    </dgm:pt>
    <dgm:pt modelId="{570C6AAF-540C-4D8D-A15F-459B6904C5ED}">
      <dgm:prSet phldrT="[Text]" custT="1"/>
      <dgm:spPr/>
      <dgm:t>
        <a:bodyPr/>
        <a:lstStyle/>
        <a:p>
          <a:r>
            <a:rPr lang="en-US" sz="1800" b="1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Pembentangan</a:t>
          </a:r>
          <a:endParaRPr lang="en-US" sz="1800" b="1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(16 </a:t>
          </a:r>
          <a:r>
            <a:rPr lang="en-US" sz="18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Oktober</a:t>
          </a:r>
          <a:r>
            <a: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2018)</a:t>
          </a:r>
          <a:endParaRPr lang="ms-MY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CA226CF-DF47-4099-B87F-5BB50DC11495}" type="parTrans" cxnId="{1D4078F5-8DB3-4470-9F58-189D6E892AE5}">
      <dgm:prSet/>
      <dgm:spPr/>
      <dgm:t>
        <a:bodyPr/>
        <a:lstStyle/>
        <a:p>
          <a:endParaRPr lang="ms-MY"/>
        </a:p>
      </dgm:t>
    </dgm:pt>
    <dgm:pt modelId="{5863F5B0-5B84-457F-8352-DAF6081D4113}" type="sibTrans" cxnId="{1D4078F5-8DB3-4470-9F58-189D6E892AE5}">
      <dgm:prSet/>
      <dgm:spPr/>
      <dgm:t>
        <a:bodyPr/>
        <a:lstStyle/>
        <a:p>
          <a:endParaRPr lang="ms-MY"/>
        </a:p>
      </dgm:t>
    </dgm:pt>
    <dgm:pt modelId="{D7BD579F-998F-4113-BBE5-E9C6BE059C77}" type="pres">
      <dgm:prSet presAssocID="{ACD405B6-044C-4B92-96AC-96CDC40A012D}" presName="arrowDiagram" presStyleCnt="0">
        <dgm:presLayoutVars>
          <dgm:chMax val="5"/>
          <dgm:dir/>
          <dgm:resizeHandles val="exact"/>
        </dgm:presLayoutVars>
      </dgm:prSet>
      <dgm:spPr/>
    </dgm:pt>
    <dgm:pt modelId="{9C0C7DDD-29C3-4A4E-A227-4C3A7F760655}" type="pres">
      <dgm:prSet presAssocID="{ACD405B6-044C-4B92-96AC-96CDC40A012D}" presName="arrow" presStyleLbl="bgShp" presStyleIdx="0" presStyleCnt="1"/>
      <dgm:spPr>
        <a:solidFill>
          <a:schemeClr val="bg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gm:spPr>
    </dgm:pt>
    <dgm:pt modelId="{5A04584D-4F7C-4FA2-99C5-737375121CDA}" type="pres">
      <dgm:prSet presAssocID="{ACD405B6-044C-4B92-96AC-96CDC40A012D}" presName="arrowDiagram3" presStyleCnt="0"/>
      <dgm:spPr/>
    </dgm:pt>
    <dgm:pt modelId="{F16B4525-6A0D-4D24-9726-8B3DA12F4588}" type="pres">
      <dgm:prSet presAssocID="{D47A1389-C332-4B87-AE19-6D1AF22AE536}" presName="bullet3a" presStyleLbl="node1" presStyleIdx="0" presStyleCnt="3"/>
      <dgm:spPr/>
    </dgm:pt>
    <dgm:pt modelId="{1738E492-E75D-4D64-8982-B15F73E61C22}" type="pres">
      <dgm:prSet presAssocID="{D47A1389-C332-4B87-AE19-6D1AF22AE536}" presName="textBox3a" presStyleLbl="revTx" presStyleIdx="0" presStyleCnt="3" custScaleX="162560" custLinFactNeighborX="-24741" custLinFactNeighborY="18990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76107A39-C6E9-4BD0-AE3F-AA6F9FBE2CB7}" type="pres">
      <dgm:prSet presAssocID="{9C008198-3208-4075-932C-4DD2AA9F99E8}" presName="bullet3b" presStyleLbl="node1" presStyleIdx="1" presStyleCnt="3"/>
      <dgm:spPr/>
    </dgm:pt>
    <dgm:pt modelId="{703E6278-854A-44BA-B61B-368B79AD36A2}" type="pres">
      <dgm:prSet presAssocID="{9C008198-3208-4075-932C-4DD2AA9F99E8}" presName="textBox3b" presStyleLbl="revTx" presStyleIdx="1" presStyleCnt="3" custScaleX="174509" custLinFactNeighborX="-21078" custLinFactNeighborY="8521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A17565ED-FB3F-4675-AC0B-23B875F28C48}" type="pres">
      <dgm:prSet presAssocID="{570C6AAF-540C-4D8D-A15F-459B6904C5ED}" presName="bullet3c" presStyleLbl="node1" presStyleIdx="2" presStyleCnt="3"/>
      <dgm:spPr/>
    </dgm:pt>
    <dgm:pt modelId="{A89205BF-0F47-4E6A-8BEC-429ACF7E202E}" type="pres">
      <dgm:prSet presAssocID="{570C6AAF-540C-4D8D-A15F-459B6904C5ED}" presName="textBox3c" presStyleLbl="revTx" presStyleIdx="2" presStyleCnt="3" custScaleX="179167" custLinFactNeighborX="-2206" custLinFactNeighborY="9437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7034E2EF-E968-4765-B27C-625C0F50A7C0}" srcId="{ACD405B6-044C-4B92-96AC-96CDC40A012D}" destId="{9C008198-3208-4075-932C-4DD2AA9F99E8}" srcOrd="1" destOrd="0" parTransId="{7FC8FE3A-D8D2-418C-99A8-DC63E7E77E3B}" sibTransId="{E188C740-4E47-4AAE-876D-42C3D341EEB7}"/>
    <dgm:cxn modelId="{8F8A3CC9-064F-4704-9FFE-F9708BDAC4BA}" type="presOf" srcId="{D47A1389-C332-4B87-AE19-6D1AF22AE536}" destId="{1738E492-E75D-4D64-8982-B15F73E61C22}" srcOrd="0" destOrd="0" presId="urn:microsoft.com/office/officeart/2005/8/layout/arrow2"/>
    <dgm:cxn modelId="{E81AE3A7-9AE0-4999-82E6-82E2E6E3D4D4}" type="presOf" srcId="{9C008198-3208-4075-932C-4DD2AA9F99E8}" destId="{703E6278-854A-44BA-B61B-368B79AD36A2}" srcOrd="0" destOrd="0" presId="urn:microsoft.com/office/officeart/2005/8/layout/arrow2"/>
    <dgm:cxn modelId="{A64C1235-4828-4004-9E73-A6017F9862A5}" srcId="{ACD405B6-044C-4B92-96AC-96CDC40A012D}" destId="{D47A1389-C332-4B87-AE19-6D1AF22AE536}" srcOrd="0" destOrd="0" parTransId="{D4A9CF9A-C05E-4944-BE5A-755EE72DDA63}" sibTransId="{CD15ADD2-1DDF-4D5D-9B87-D8DE6FD6BBAD}"/>
    <dgm:cxn modelId="{E92FCBAC-05DF-41BE-B69B-9CF214EA5AD0}" type="presOf" srcId="{570C6AAF-540C-4D8D-A15F-459B6904C5ED}" destId="{A89205BF-0F47-4E6A-8BEC-429ACF7E202E}" srcOrd="0" destOrd="0" presId="urn:microsoft.com/office/officeart/2005/8/layout/arrow2"/>
    <dgm:cxn modelId="{1D4078F5-8DB3-4470-9F58-189D6E892AE5}" srcId="{ACD405B6-044C-4B92-96AC-96CDC40A012D}" destId="{570C6AAF-540C-4D8D-A15F-459B6904C5ED}" srcOrd="2" destOrd="0" parTransId="{ECA226CF-DF47-4099-B87F-5BB50DC11495}" sibTransId="{5863F5B0-5B84-457F-8352-DAF6081D4113}"/>
    <dgm:cxn modelId="{C3302AC8-47EE-4877-AAE5-D77B011DA526}" type="presOf" srcId="{ACD405B6-044C-4B92-96AC-96CDC40A012D}" destId="{D7BD579F-998F-4113-BBE5-E9C6BE059C77}" srcOrd="0" destOrd="0" presId="urn:microsoft.com/office/officeart/2005/8/layout/arrow2"/>
    <dgm:cxn modelId="{25F96693-E1BB-4FA5-A7BA-674B393B4947}" type="presParOf" srcId="{D7BD579F-998F-4113-BBE5-E9C6BE059C77}" destId="{9C0C7DDD-29C3-4A4E-A227-4C3A7F760655}" srcOrd="0" destOrd="0" presId="urn:microsoft.com/office/officeart/2005/8/layout/arrow2"/>
    <dgm:cxn modelId="{7C06C0A6-82BE-434A-AE5B-4D5C0AAF89C8}" type="presParOf" srcId="{D7BD579F-998F-4113-BBE5-E9C6BE059C77}" destId="{5A04584D-4F7C-4FA2-99C5-737375121CDA}" srcOrd="1" destOrd="0" presId="urn:microsoft.com/office/officeart/2005/8/layout/arrow2"/>
    <dgm:cxn modelId="{C4C66840-5ABF-4EF3-BFA5-42CFE99DC5BB}" type="presParOf" srcId="{5A04584D-4F7C-4FA2-99C5-737375121CDA}" destId="{F16B4525-6A0D-4D24-9726-8B3DA12F4588}" srcOrd="0" destOrd="0" presId="urn:microsoft.com/office/officeart/2005/8/layout/arrow2"/>
    <dgm:cxn modelId="{3C262F12-0806-422D-B424-4834F931D124}" type="presParOf" srcId="{5A04584D-4F7C-4FA2-99C5-737375121CDA}" destId="{1738E492-E75D-4D64-8982-B15F73E61C22}" srcOrd="1" destOrd="0" presId="urn:microsoft.com/office/officeart/2005/8/layout/arrow2"/>
    <dgm:cxn modelId="{49822330-E9B4-4382-8E7B-488F2889FE02}" type="presParOf" srcId="{5A04584D-4F7C-4FA2-99C5-737375121CDA}" destId="{76107A39-C6E9-4BD0-AE3F-AA6F9FBE2CB7}" srcOrd="2" destOrd="0" presId="urn:microsoft.com/office/officeart/2005/8/layout/arrow2"/>
    <dgm:cxn modelId="{2BB12505-BA9A-443F-B40B-E55EE80A39B6}" type="presParOf" srcId="{5A04584D-4F7C-4FA2-99C5-737375121CDA}" destId="{703E6278-854A-44BA-B61B-368B79AD36A2}" srcOrd="3" destOrd="0" presId="urn:microsoft.com/office/officeart/2005/8/layout/arrow2"/>
    <dgm:cxn modelId="{CA2348A2-2B82-49C9-B3AC-01E859DD98A2}" type="presParOf" srcId="{5A04584D-4F7C-4FA2-99C5-737375121CDA}" destId="{A17565ED-FB3F-4675-AC0B-23B875F28C48}" srcOrd="4" destOrd="0" presId="urn:microsoft.com/office/officeart/2005/8/layout/arrow2"/>
    <dgm:cxn modelId="{C1A462E2-DC75-4E44-818F-77EF049FCE5B}" type="presParOf" srcId="{5A04584D-4F7C-4FA2-99C5-737375121CDA}" destId="{A89205BF-0F47-4E6A-8BEC-429ACF7E202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C7DDD-29C3-4A4E-A227-4C3A7F760655}">
      <dsp:nvSpPr>
        <dsp:cNvPr id="0" name=""/>
        <dsp:cNvSpPr/>
      </dsp:nvSpPr>
      <dsp:spPr>
        <a:xfrm>
          <a:off x="-1" y="455612"/>
          <a:ext cx="6477000" cy="4048125"/>
        </a:xfrm>
        <a:prstGeom prst="swooshArrow">
          <a:avLst>
            <a:gd name="adj1" fmla="val 25000"/>
            <a:gd name="adj2" fmla="val 25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16B4525-6A0D-4D24-9726-8B3DA12F4588}">
      <dsp:nvSpPr>
        <dsp:cNvPr id="0" name=""/>
        <dsp:cNvSpPr/>
      </dsp:nvSpPr>
      <dsp:spPr>
        <a:xfrm>
          <a:off x="822577" y="3249628"/>
          <a:ext cx="168402" cy="16840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38E492-E75D-4D64-8982-B15F73E61C22}">
      <dsp:nvSpPr>
        <dsp:cNvPr id="0" name=""/>
        <dsp:cNvSpPr/>
      </dsp:nvSpPr>
      <dsp:spPr>
        <a:xfrm>
          <a:off x="61342" y="3555994"/>
          <a:ext cx="2453259" cy="1169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3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Taklimat</a:t>
          </a:r>
          <a:r>
            <a:rPr lang="en-US" sz="18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(27 April 2018)</a:t>
          </a:r>
          <a:endParaRPr lang="ms-MY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1342" y="3555994"/>
        <a:ext cx="2453259" cy="1169908"/>
      </dsp:txXfrm>
    </dsp:sp>
    <dsp:sp modelId="{76107A39-C6E9-4BD0-AE3F-AA6F9FBE2CB7}">
      <dsp:nvSpPr>
        <dsp:cNvPr id="0" name=""/>
        <dsp:cNvSpPr/>
      </dsp:nvSpPr>
      <dsp:spPr>
        <a:xfrm>
          <a:off x="2309049" y="2149347"/>
          <a:ext cx="304419" cy="3044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3E6278-854A-44BA-B61B-368B79AD36A2}">
      <dsp:nvSpPr>
        <dsp:cNvPr id="0" name=""/>
        <dsp:cNvSpPr/>
      </dsp:nvSpPr>
      <dsp:spPr>
        <a:xfrm>
          <a:off x="1554491" y="2489205"/>
          <a:ext cx="2712707" cy="2202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0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Penghantaran</a:t>
          </a:r>
          <a:r>
            <a:rPr lang="en-US" sz="18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Penyertaan</a:t>
          </a:r>
          <a:r>
            <a:rPr lang="en-US" sz="18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(27 April – 14 September 2018)</a:t>
          </a:r>
          <a:endParaRPr lang="ms-MY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554491" y="2489205"/>
        <a:ext cx="2712707" cy="2202180"/>
      </dsp:txXfrm>
    </dsp:sp>
    <dsp:sp modelId="{A17565ED-FB3F-4675-AC0B-23B875F28C48}">
      <dsp:nvSpPr>
        <dsp:cNvPr id="0" name=""/>
        <dsp:cNvSpPr/>
      </dsp:nvSpPr>
      <dsp:spPr>
        <a:xfrm>
          <a:off x="4096701" y="1479788"/>
          <a:ext cx="421005" cy="4210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9205BF-0F47-4E6A-8BEC-429ACF7E202E}">
      <dsp:nvSpPr>
        <dsp:cNvPr id="0" name=""/>
        <dsp:cNvSpPr/>
      </dsp:nvSpPr>
      <dsp:spPr>
        <a:xfrm>
          <a:off x="3657594" y="1955795"/>
          <a:ext cx="2785115" cy="2813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08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Pembentangan</a:t>
          </a:r>
          <a:endParaRPr lang="en-US" sz="1800" b="1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(16 </a:t>
          </a:r>
          <a:r>
            <a:rPr lang="en-US" sz="18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Oktober</a:t>
          </a: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2018)</a:t>
          </a:r>
          <a:endParaRPr lang="ms-MY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57594" y="1955795"/>
        <a:ext cx="2785115" cy="2813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59928-CEA1-4F71-AB8C-15883DF82B15}" type="datetimeFigureOut">
              <a:rPr lang="en-MY" smtClean="0"/>
              <a:pPr/>
              <a:t>20/3/2018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C69A8-295A-4CC3-ADB9-5F725989650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923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F3F88-4512-4064-B443-99EC8F13105D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AA901-F436-4118-8754-354B92EEC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1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A901-F436-4118-8754-354B92EECC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4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4CC2-22CE-4CE4-887D-16AB60C2457F}" type="datetime1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1FDF-514A-400F-810A-8BA5F3FB337C}" type="datetime1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66A1-8C90-4647-8816-5AA73EF37ACA}" type="datetime1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CAAA-255A-4A53-968D-32385892CAF0}" type="datetime1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F0C4-00B6-4C07-8971-CB3AC5D3B611}" type="datetime1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4E4E-5C42-4574-9D2F-847EDB7B468C}" type="datetime1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8AC6-F987-49E6-8D4A-B6B232F8B76A}" type="datetime1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BA4-44E3-45AB-A0B4-FD3B9B14AEB8}" type="datetime1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85B5-B4FD-49E7-AC3E-28E8B4C499D8}" type="datetime1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733A-1AAB-4260-9540-F12FA7ABF183}" type="datetime1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2BF5-A2C8-414D-BA60-FC575B71E51D}" type="datetime1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81B57-EFC5-4940-BF25-ED8FEB44AD8F}" type="datetime1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UPM-Template_Option-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6"/>
            <a:ext cx="9144000" cy="6853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2971800"/>
          </a:xfr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Taklimat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Anugerah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Inovasi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Perkhidmatan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sempena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Hari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Kualiti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dan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Inovasi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Perkhidmatan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(HKIP) UPM 2018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" y="5472377"/>
            <a:ext cx="7772400" cy="318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ms-MY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April 2018 (Jumaat)</a:t>
            </a:r>
          </a:p>
          <a:p>
            <a:pPr marL="0" indent="0" algn="ctr">
              <a:spcBef>
                <a:spcPts val="0"/>
              </a:spcBef>
              <a:buNone/>
            </a:pPr>
            <a:endParaRPr lang="ms-MY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ms-MY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Peneraju : Pejabat Timbalan Naib Canselor (Penyelidikan &amp; Inovasi)</a:t>
            </a:r>
            <a:endParaRPr lang="ms-MY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 INOVASI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" y="1718370"/>
            <a:ext cx="8153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s-M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 Pengurusan Sumber Manusia</a:t>
            </a:r>
          </a:p>
          <a:p>
            <a:pPr algn="just"/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merangkumi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pembangunan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berteraskan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sumber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manusia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perancangan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pengambilan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penempatan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perancangan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latihan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kerjaya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peningkatan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kemajuan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program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kebajikan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memupuk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semangat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kekitaan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ms-MY" sz="2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4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 INOVASI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7200" y="1323975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s-M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 Pengurusan Projek</a:t>
            </a:r>
          </a:p>
          <a:p>
            <a:pPr algn="just"/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merangkumi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pengurusan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Definisi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usaha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terdiri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daripada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beberapa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siri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aktiviti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tugas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dibuat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mencipta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servis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unik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pembinaan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bangunan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pembangunan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infrastruktur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pembangunan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kemudahan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pengeluaran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sebagainya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Pengurusan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pengetahuan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kemahiran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perkakasan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aktiviti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menyiapkan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sesuatu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Pengurusan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melibatkan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perancangan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penganjuran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pengambilan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kakitangan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arahan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pemantauan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kawalan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memperkenalkan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sesuatu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baru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mewakili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ms-MY" sz="2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 INOVASI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7200" y="1323975"/>
            <a:ext cx="82296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s-M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 Pengurusan Teknologi Maklumat</a:t>
            </a:r>
          </a:p>
          <a:p>
            <a:pPr algn="just"/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kategori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merangkumi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perkakasan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kandungan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tempatan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multimedia yang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kreatif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maklumat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organisasi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alat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meningkatkan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prestasi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keberkesanan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produktiviti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organisasi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inovatif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kreatif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en-US" sz="2200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aspek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teknikal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alat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baru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unik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pihak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berkaitan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pendekatan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memperkenalkan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perkara-perkara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baru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menjalankan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benchmarking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mendapatkan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kerjasama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daripada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pihak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lain.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web-based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 server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VOIP, </a:t>
            </a:r>
            <a:r>
              <a:rPr lang="en-US" sz="22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wireless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sebagainya</a:t>
            </a:r>
            <a:r>
              <a:rPr lang="en-US" sz="2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ms-MY" sz="2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3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 INOVASI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" y="1718370"/>
            <a:ext cx="81534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s-M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 Pengurusan Kewangan</a:t>
            </a:r>
          </a:p>
          <a:p>
            <a:pPr algn="just"/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kategori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berteraskan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pengurusan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belanjawan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pengurusan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perbelanjaan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pengurusan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perolehan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pengurusan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hasil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pengurusan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asset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pengurusan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Kumpulan Wang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Amanah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pengurusan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proses-proses lain yang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berkaitan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pengurusan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kewangan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Kawalan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Dalaman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Pengurusan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Risiko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Output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pengurusan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kewangan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boleh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bentuk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ICT,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proses </a:t>
            </a:r>
            <a:r>
              <a:rPr 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US" sz="24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ms-MY" sz="24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7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 INOVASI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" y="1718370"/>
            <a:ext cx="8153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s-M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 Pengurusan Pelanggan</a:t>
            </a:r>
          </a:p>
          <a:p>
            <a:pPr algn="just"/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kategori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merangkumi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perkhidmatan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kaunter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perkhidmatan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telefon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pengurusan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awam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keperluan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memudahkan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prosedur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e-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perkhidmatan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piagam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pelanggan</a:t>
            </a:r>
            <a:r>
              <a:rPr lang="en-US" sz="2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ms-MY" sz="2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0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865906"/>
              </p:ext>
            </p:extLst>
          </p:nvPr>
        </p:nvGraphicFramePr>
        <p:xfrm>
          <a:off x="457200" y="1219200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 INOVASI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TextBox 2"/>
          <p:cNvSpPr txBox="1"/>
          <p:nvPr/>
        </p:nvSpPr>
        <p:spPr>
          <a:xfrm>
            <a:off x="2133600" y="32004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noFill/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</a:t>
            </a:r>
            <a:r>
              <a:rPr lang="en-US" sz="28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noFill/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noFill/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8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noFill/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noFill/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</a:t>
            </a:r>
            <a:endParaRPr lang="ms-MY" sz="2800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noFill/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 INOVASI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61808045"/>
              </p:ext>
            </p:extLst>
          </p:nvPr>
        </p:nvGraphicFramePr>
        <p:xfrm>
          <a:off x="304800" y="1296360"/>
          <a:ext cx="8763000" cy="487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60" name="Picture 12" descr="http://www.heraklion-stiriksis.gr/attachments/Image/light-bulb.jpg?template=generic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781" y="2209800"/>
            <a:ext cx="2731351" cy="2731351"/>
          </a:xfrm>
          <a:prstGeom prst="rect">
            <a:avLst/>
          </a:prstGeom>
          <a:noFill/>
          <a:effectLst>
            <a:glow rad="139700">
              <a:srgbClr val="F8F8F8">
                <a:alpha val="9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1114070"/>
            <a:ext cx="659155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Berlin Sans FB Demi" panose="020E0802020502020306" pitchFamily="34" charset="0"/>
                <a:cs typeface="Simplified Arabic Fixed" panose="02070309020205020404" pitchFamily="49" charset="-78"/>
              </a:rPr>
              <a:t>1</a:t>
            </a:r>
            <a:endParaRPr lang="ms-MY" sz="11500" b="1" dirty="0">
              <a:solidFill>
                <a:srgbClr val="FF0000"/>
              </a:solidFill>
              <a:latin typeface="Berlin Sans FB Demi" panose="020E0802020502020306" pitchFamily="34" charset="0"/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852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 INOVASI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18368455"/>
              </p:ext>
            </p:extLst>
          </p:nvPr>
        </p:nvGraphicFramePr>
        <p:xfrm>
          <a:off x="317310" y="2032000"/>
          <a:ext cx="69978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2998" y="1311351"/>
            <a:ext cx="4942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HASIL INOVASI (</a:t>
            </a:r>
            <a:r>
              <a:rPr lang="en-US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OUTPUT</a:t>
            </a:r>
            <a:r>
              <a:rPr lang="en-US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ms-MY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http://www.isis-papyrus.com/e15/images/fr/frcovers/FR-Output-cover-pix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5989714" cy="390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762000"/>
            <a:ext cx="947695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Berlin Sans FB Demi" panose="020E0802020502020306" pitchFamily="34" charset="0"/>
                <a:cs typeface="Simplified Arabic Fixed" panose="02070309020205020404" pitchFamily="49" charset="-78"/>
              </a:rPr>
              <a:t>2</a:t>
            </a:r>
            <a:endParaRPr lang="ms-MY" sz="11500" b="1" dirty="0">
              <a:solidFill>
                <a:srgbClr val="FF0000"/>
              </a:solidFill>
              <a:latin typeface="Berlin Sans FB Demi" panose="020E0802020502020306" pitchFamily="34" charset="0"/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249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 INOVASI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33838200"/>
              </p:ext>
            </p:extLst>
          </p:nvPr>
        </p:nvGraphicFramePr>
        <p:xfrm>
          <a:off x="304800" y="1331616"/>
          <a:ext cx="8534400" cy="5012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81400" y="3200400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=</a:t>
            </a:r>
            <a:endParaRPr lang="ms-MY" sz="8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200399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+</a:t>
            </a:r>
            <a:endParaRPr lang="ms-MY" sz="8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694545"/>
            <a:ext cx="902811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Berlin Sans FB Demi" panose="020E0802020502020306" pitchFamily="34" charset="0"/>
                <a:cs typeface="Simplified Arabic Fixed" panose="02070309020205020404" pitchFamily="49" charset="-78"/>
              </a:rPr>
              <a:t>3</a:t>
            </a:r>
            <a:endParaRPr lang="ms-MY" sz="11500" b="1" dirty="0">
              <a:solidFill>
                <a:srgbClr val="FF0000"/>
              </a:solidFill>
              <a:latin typeface="Berlin Sans FB Demi" panose="020E0802020502020306" pitchFamily="34" charset="0"/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61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PROSEDUR PENILAIAN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1447800"/>
            <a:ext cx="85344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ms-MY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Proses tapisan awal</a:t>
            </a:r>
            <a:r>
              <a:rPr lang="ms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oleh pihak urus setia bagi memastikan PTJ memenuhi syarat-syarat kelayakan yang telah ditetapkan. Proses ini akan melibatkan aktiviti saringan oleh beberapa orang Jawatankuasa Panel Penilai yang dilantik oleh Urus Setia.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ms-MY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Proses penilaian keseluruhan</a:t>
            </a:r>
            <a:r>
              <a:rPr lang="ms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oleh Panel Penilai Utama. Antara proses yang terlibat adalah:</a:t>
            </a:r>
          </a:p>
          <a:p>
            <a:pPr algn="just"/>
            <a:endParaRPr lang="ms-MY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7219" indent="-271463" algn="just">
              <a:buFont typeface="+mj-lt"/>
              <a:buAutoNum type="romanLcPeriod"/>
            </a:pPr>
            <a:r>
              <a:rPr lang="ms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Proses penilaian dan pengesahan dokumen.</a:t>
            </a:r>
          </a:p>
          <a:p>
            <a:pPr marL="607219" indent="-271463" algn="just">
              <a:buFont typeface="+mj-lt"/>
              <a:buAutoNum type="romanLcPeriod"/>
            </a:pPr>
            <a:r>
              <a:rPr lang="ms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Lawatan penilaian oleh Panel Penilai Utama ke lokasi PTJ (Jika terdapat keperluan</a:t>
            </a:r>
            <a:r>
              <a:rPr lang="ms-MY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ms-MY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7219" indent="-271463" algn="just">
              <a:buFont typeface="+mj-lt"/>
              <a:buAutoNum type="romanLcPeriod"/>
            </a:pPr>
            <a:r>
              <a:rPr lang="ms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Pembentangan ringkas oleh wakil PTJ/individu berkaitan projek inovasi yang dicalonkan kepada para Panel Penilai Utama mengikut kepada kriteria yang telah ditetapkan. </a:t>
            </a:r>
          </a:p>
          <a:p>
            <a:pPr marL="607219" indent="-271463" algn="just">
              <a:buFont typeface="+mj-lt"/>
              <a:buAutoNum type="romanLcPeriod"/>
            </a:pPr>
            <a:endParaRPr lang="ms-MY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arenR" startAt="3"/>
            </a:pPr>
            <a:r>
              <a:rPr lang="ms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Proses pemurnian dan perakuan pemenang oleh Jawatankuasa Kecil Panel Penilai dan kelulusan oleh Pengerusi Jawatankuasa Induk HKIP.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0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carian imej untuk id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807720"/>
            <a:ext cx="8839200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52400" y="228601"/>
            <a:ext cx="8839200" cy="6191794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2000" y="121919"/>
            <a:ext cx="7620000" cy="685801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3175">
                  <a:solidFill>
                    <a:srgbClr val="A31435"/>
                  </a:solidFill>
                  <a:prstDash val="solid"/>
                </a:ln>
                <a:solidFill>
                  <a:schemeClr val="bg1"/>
                </a:solidFill>
                <a:effectLst>
                  <a:outerShdw dist="50800" dir="7500000" algn="tl">
                    <a:srgbClr val="A3143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KANDUNGAN TAKLIMAT</a:t>
            </a:r>
            <a:endParaRPr lang="en-US" sz="4000" b="1" dirty="0">
              <a:ln w="3175">
                <a:solidFill>
                  <a:srgbClr val="A31435"/>
                </a:solidFill>
                <a:prstDash val="solid"/>
              </a:ln>
              <a:solidFill>
                <a:schemeClr val="bg1"/>
              </a:solidFill>
              <a:effectLst>
                <a:outerShdw dist="50800" dir="7500000" algn="tl">
                  <a:srgbClr val="A31435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65605490"/>
              </p:ext>
            </p:extLst>
          </p:nvPr>
        </p:nvGraphicFramePr>
        <p:xfrm>
          <a:off x="304800" y="914400"/>
          <a:ext cx="3810000" cy="5161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360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 LAPORAN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7200" y="1219200"/>
            <a:ext cx="8229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ms-MY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Maklumat ringkas PTJ/kumpulan inovasi atau pihak yang memperkenalkan inovasi;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Penerangan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mengenai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diperkenalkan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objektif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pelaksanaan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penuh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percubaan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lokasinya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Penerangan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ringkas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mengenai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kedudukan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sebelum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dilaksanakan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Masalah-masalah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dihadapi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sebelum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dilaksanakan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Faedah-faedah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pelaksanaan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meningkatkan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kualiti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perkhidmatan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disampaikan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kepada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pelanggan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mengikut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penilaian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telah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ditetapkan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penerangan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mengenai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faedah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perlu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disokong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bukti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nyata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ms-MY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7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 LAPORAN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7200" y="1219200"/>
            <a:ext cx="8229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6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Gambar-gambar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berserta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tajuk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Bersaiz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3R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Empat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(4)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keping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hingga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sepuluh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(10)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keping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Sekurang-kurangnya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(1)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keping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gambar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sebelum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(1)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keping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gambar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selepas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dilaksanakan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(1) Salinan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bentuk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Salinan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cetak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(hard copy)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Salinan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lembut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(soft copy)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hendaklah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dihantarbagi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Format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penulisan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berikut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font – Arial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Saiz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font – 12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melebihi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halaman</a:t>
            </a:r>
            <a:endParaRPr lang="en-US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+mj-lt"/>
              <a:buAutoNum type="arabicPeriod" startAt="6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Poster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bersaiz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A3 yang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mengandungi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maklumat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ms-MY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2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PANDUAN PEMBENTANGAN</a:t>
            </a:r>
            <a:endParaRPr lang="en-US" sz="24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4800" y="132593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ms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 pembentangan adalah </a:t>
            </a:r>
            <a:r>
              <a:rPr lang="ms-MY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minit </a:t>
            </a:r>
            <a:r>
              <a:rPr lang="ms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ms-MY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minit</a:t>
            </a:r>
            <a:r>
              <a:rPr lang="ms-MY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s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 sesi soal jawab oleh juri</a:t>
            </a:r>
            <a:r>
              <a:rPr lang="ms-MY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ms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Kaedah pembentangan adalah </a:t>
            </a:r>
            <a:r>
              <a:rPr lang="ms-MY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mengikut kreativiti individu/pasukan </a:t>
            </a:r>
            <a:r>
              <a:rPr lang="ms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 ada menggunakan </a:t>
            </a:r>
            <a:r>
              <a:rPr lang="ms-MY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point </a:t>
            </a:r>
            <a:r>
              <a:rPr lang="ms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 sebarang bentuk persembahan lain yang difikirkan boleh membantu penyampaian yang lebih jelas dan berkesan.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ms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Bahasa yang dibenarkan adalah </a:t>
            </a:r>
            <a:r>
              <a:rPr lang="ms-MY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Bahasa Malaysia atau Bahasa Inggeris</a:t>
            </a:r>
            <a:r>
              <a:rPr lang="ms-MY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ms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 peserta yang ingin melaksanakan pembentangan tidak terhad tetapi hanya peserta yang telah mendaftar seperti pada Borang Permohonan sahaja </a:t>
            </a:r>
            <a:r>
              <a:rPr lang="ms-MY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diterima.</a:t>
            </a:r>
            <a:endParaRPr lang="ms-MY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ms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 yang diambil kira adalah kreativiti, keberkesanan, signifikan, relevan dan persembahan pembentangan sesuatu inovasi yang telah diketengahkan</a:t>
            </a:r>
            <a:r>
              <a:rPr lang="ms-MY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ms-M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Individu/pasukan hendaklah </a:t>
            </a:r>
            <a:r>
              <a:rPr lang="ms-MY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sampai tepat pada waktu yang ditetapkan</a:t>
            </a:r>
            <a:r>
              <a:rPr lang="ms-MY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ms-MY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PEMBAHAGIAN MARKAH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189983"/>
              </p:ext>
            </p:extLst>
          </p:nvPr>
        </p:nvGraphicFramePr>
        <p:xfrm>
          <a:off x="152400" y="1219200"/>
          <a:ext cx="8839200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9507"/>
                <a:gridCol w="5840186"/>
                <a:gridCol w="720991"/>
                <a:gridCol w="778516"/>
              </a:tblGrid>
              <a:tr h="87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Tumpuan Penilaian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Kriteria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Skema Markah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Wajaran (%)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</a:tr>
              <a:tr h="207267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Kreativiti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Markah Penuh : 15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Inovasi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yang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dihasilkan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adalah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kreatif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dari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aspek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keunikan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dan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pendekatan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di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luar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kotak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dilihat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dari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segi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usaha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atau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idea yang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asli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,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tersendiri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,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diadaptasi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atau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yang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melangkaui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norma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biasa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5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25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</a:tr>
              <a:tr h="290174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Inovasi yang dihasilkan adalah kreatif dilihat dari aspek penghasilan inovasi yang menepati kehendak/senario semasa dan menawarkan penyelesaian kreatif yang melangkaui ekspektasi </a:t>
                      </a:r>
                      <a:r>
                        <a:rPr lang="ms-MY" sz="1400" b="0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stakeholders/pelanggan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5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</a:tr>
              <a:tr h="331628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Inovasi yang dihasilkan mempunyai elemen ‘mempermudahkan’ dari segi kemampuanya menambahbaik keadaan semasa, mengurangkan kekangan dan jurang atau meningkatkan tahap penyampaian </a:t>
                      </a:r>
                      <a:r>
                        <a:rPr lang="ms-MY" sz="1400" b="0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perkhidmatan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5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</a:tr>
              <a:tr h="67833">
                <a:tc gridSpan="2"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MARKAH KREATIVITI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15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25%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0" marR="0" marT="0" marB="0" anchor="ctr"/>
                </a:tc>
              </a:tr>
              <a:tr h="165814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Keberkesanan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Markah Penuh : 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Inovasi yang terhasil mendatangkan faedah yang nyata dilihat dari aspek capaian hasil yang segera, ketara, jelas dan diterima umum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5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25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</a:tr>
              <a:tr h="290174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ms-MY" sz="1400" b="0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Inovasi </a:t>
                      </a: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yang terhasil meningkatkan tahap kepuasan sasar/stakeholders dilihat dari aspek penerimaan atau peningkatkan tahap penggunaan sesuatu </a:t>
                      </a:r>
                      <a:r>
                        <a:rPr lang="ms-MY" sz="1400" b="0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inovasi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5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</a:tr>
              <a:tr h="248721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Inovasi ini menghasilkan nilai baharu (value creation) dilihat dari aspek penciptaan nilai awam (public value) yang boleh memajukan sesuatu organisasi atau </a:t>
                      </a:r>
                      <a:r>
                        <a:rPr lang="ms-MY" sz="1400" b="0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pelanggan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5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</a:tr>
              <a:tr h="207267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Kelestarian inovasi (sustainability) dilihat dari aspek keupayaannya bertahan dan memberi faedah secara berterusan untuk jangka masa </a:t>
                      </a:r>
                      <a:r>
                        <a:rPr lang="ms-MY" sz="1400" b="0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panjang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5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</a:tr>
              <a:tr h="207267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Inovasi yang terhasil disempurnakan dalam garis masa yang lebih singkat dan mencabar norma kebiasaan serta tidak berkompromi dalam aspek </a:t>
                      </a:r>
                      <a:r>
                        <a:rPr lang="ms-MY" sz="1400" b="0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kualiti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5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</a:tr>
              <a:tr h="67833">
                <a:tc gridSpan="2"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MARKAH KEBERKESANAN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25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25%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9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PEMBAHAGIAN MARKAH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64826"/>
              </p:ext>
            </p:extLst>
          </p:nvPr>
        </p:nvGraphicFramePr>
        <p:xfrm>
          <a:off x="152400" y="1219200"/>
          <a:ext cx="8839200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/>
                <a:gridCol w="5739493"/>
                <a:gridCol w="720991"/>
                <a:gridCol w="778516"/>
              </a:tblGrid>
              <a:tr h="87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Tumpuan Penilaian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Kriteria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Skema Markah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Wajaran (%)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</a:tr>
              <a:tr h="165814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Signifikan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Markah Penuh : 15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Inovasi yang dihasilkan adalah signifikan diukur dari aspek sejauh mana keberhasilan (outcome) inovasi memenuhi objektif yang ditetapkan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5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20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</a:tr>
              <a:tr h="331628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Mempunyai unsur penjimatan kos/sumber yang ketara/value for money dilihat dari segi pembiyaan/pengunaan sumber yang optimum serta menghasilkan pulangan yang maksimum bagi kumpulan sasar/ stakeholders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5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</a:tr>
              <a:tr h="290174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Penghasilan inovasi mempunyai kepentingan yang nyata diukur dari segi kemampuannya untuk menawarkan alternatif penyelesaian kepada isu semasa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5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</a:tr>
              <a:tr h="67833">
                <a:tc gridSpan="2"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MARKAH SIGNIFIKAN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15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20%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</a:tr>
              <a:tr h="24872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Relevan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Markah Penuh : </a:t>
                      </a:r>
                      <a:r>
                        <a:rPr lang="ms-MY" sz="1400" b="0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15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Inovasi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ini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relevan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dengan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arus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perdana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dan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memenuhi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kehendak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UPM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dan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dilihat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dari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aspek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sejauh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mana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ia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menyokong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kepada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kehendak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organisasi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5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20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</a:tr>
              <a:tr h="207267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Inisiatif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yang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dihasilkan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mengambil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kira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persekitaran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semasa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dilihat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dari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aspek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keupayaan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memenuhi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ekspektasi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,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kehendak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atau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keadaan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semasa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5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</a:tr>
              <a:tr h="243840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Inisiatif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inovasi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ini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menyokong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konsep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pentadbiran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awam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yang seamless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dilihat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dari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aspek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tahap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jaringan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kerjasama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dan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perkongsian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strategik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dengan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pelbagai</a:t>
                      </a:r>
                      <a:r>
                        <a:rPr lang="en-US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sz="1400" b="0" dirty="0" err="1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pihak</a:t>
                      </a:r>
                      <a:r>
                        <a:rPr lang="en-US" sz="1400" b="0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5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</a:tr>
              <a:tr h="67833">
                <a:tc gridSpan="2"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MARKAH RELEVAN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15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20%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0" marR="0" marT="0" marB="0" anchor="ctr"/>
                </a:tc>
              </a:tr>
              <a:tr h="45720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Pembentangan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Markah </a:t>
                      </a:r>
                      <a:r>
                        <a:rPr lang="ms-MY" sz="1400" b="0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Penuh </a:t>
                      </a: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: 15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ms-MY" sz="1400" b="0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Persembahan </a:t>
                      </a: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yang kemas, turutan yang logikal dan menepati masa yang telah </a:t>
                      </a:r>
                      <a:r>
                        <a:rPr lang="ms-MY" sz="1400" b="0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diperuntukkan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5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10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0" marR="0" marT="0" marB="0" anchor="ctr"/>
                </a:tc>
              </a:tr>
              <a:tr h="207267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Persembahan yang jelas, penggunaan alat pandang dengar yang berkesan dan pengucapan </a:t>
                      </a:r>
                      <a:r>
                        <a:rPr lang="ms-MY" sz="1400" b="0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awam</a:t>
                      </a: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5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</a:tr>
              <a:tr h="204213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Dapat menjawab dengan jelas persoalan </a:t>
                      </a:r>
                      <a:r>
                        <a:rPr lang="ms-MY" sz="1400" b="0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Juri</a:t>
                      </a: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  <a:r>
                        <a:rPr lang="ms-MY" sz="1400" b="0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5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</a:tr>
              <a:tr h="41453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MARKAH </a:t>
                      </a:r>
                      <a:r>
                        <a:rPr lang="ms-MY" sz="1400" b="0" dirty="0" smtClean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PEMBENTANGAN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15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10%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0" marR="0" marT="0" marB="0" anchor="ctr"/>
                </a:tc>
              </a:tr>
              <a:tr h="6783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JUMLAH KESELURUHAN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85</a:t>
                      </a:r>
                      <a:endParaRPr lang="ms-MY" sz="1400" b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400" b="0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100</a:t>
                      </a:r>
                      <a:endParaRPr lang="ms-MY" sz="1400" b="0" dirty="0">
                        <a:effectLst/>
                        <a:latin typeface="Narkisim" panose="020E0502050101010101" pitchFamily="34" charset="-79"/>
                        <a:ea typeface="Times New Roman" panose="02020603050405020304" pitchFamily="18" charset="0"/>
                        <a:cs typeface="Narkisim" panose="020E0502050101010101" pitchFamily="34" charset="-79"/>
                      </a:endParaRPr>
                    </a:p>
                  </a:txBody>
                  <a:tcPr marL="16958" marR="16958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NILAI HADIAH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50" name="Picture 2" descr="Hasil carian imej untuk technical te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4"/>
          <a:stretch/>
        </p:blipFill>
        <p:spPr bwMode="auto">
          <a:xfrm>
            <a:off x="-89847" y="3941713"/>
            <a:ext cx="2571155" cy="221717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sil carian imej untuk te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22" y="1579980"/>
            <a:ext cx="3292956" cy="25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52400" y="1229092"/>
            <a:ext cx="3505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s-MY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TEKNIKAL</a:t>
            </a:r>
          </a:p>
          <a:p>
            <a:pPr algn="ctr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Pemenang</a:t>
            </a: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Pertama</a:t>
            </a:r>
            <a:endParaRPr lang="en-US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RM1,500.00 +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Sijil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Pemenang</a:t>
            </a: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Kedua</a:t>
            </a:r>
            <a:endParaRPr lang="en-US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RM1,000.00 +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Sijil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Pemenang</a:t>
            </a: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Ketiga</a:t>
            </a:r>
            <a:endParaRPr lang="en-US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RM750.00 +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Sijil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200400" y="3302643"/>
            <a:ext cx="3505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s-MY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PENGURUSAN</a:t>
            </a:r>
          </a:p>
          <a:p>
            <a:pPr algn="ctr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Pemenang</a:t>
            </a: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Pertama</a:t>
            </a:r>
            <a:endParaRPr lang="en-US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RM1,500.00 +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Sijil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Pemenang</a:t>
            </a: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Kedua</a:t>
            </a:r>
            <a:endParaRPr lang="en-US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RM1,000.00 +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Sijil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Pemenang</a:t>
            </a: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Ketiga</a:t>
            </a:r>
            <a:endParaRPr lang="en-US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RM750.00 +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Sijil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8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TARIKH PENTING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400800" y="1023509"/>
            <a:ext cx="2730374" cy="225309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PENGUMUMAN KEPUTUSAN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 NOVEMBER 2018 – HKIP)</a:t>
            </a:r>
            <a:endParaRPr lang="ms-M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56567500"/>
              </p:ext>
            </p:extLst>
          </p:nvPr>
        </p:nvGraphicFramePr>
        <p:xfrm>
          <a:off x="228600" y="1397000"/>
          <a:ext cx="6477000" cy="495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800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SOROTAN HKIP 2017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ms-MY" sz="32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240338"/>
              </p:ext>
            </p:extLst>
          </p:nvPr>
        </p:nvGraphicFramePr>
        <p:xfrm>
          <a:off x="1143000" y="1221316"/>
          <a:ext cx="7696200" cy="507326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33400"/>
                <a:gridCol w="3314699"/>
                <a:gridCol w="1649186"/>
                <a:gridCol w="2198915"/>
              </a:tblGrid>
              <a:tr h="307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Bil</a:t>
                      </a:r>
                    </a:p>
                  </a:txBody>
                  <a:tcPr marL="16769" marR="1676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Nama Projek</a:t>
                      </a:r>
                    </a:p>
                  </a:txBody>
                  <a:tcPr marL="16769" marR="1676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Nama Kumpulan</a:t>
                      </a:r>
                    </a:p>
                  </a:txBody>
                  <a:tcPr marL="16769" marR="1676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PTJ</a:t>
                      </a:r>
                    </a:p>
                  </a:txBody>
                  <a:tcPr marL="16769" marR="1676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07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</a:p>
                  </a:txBody>
                  <a:tcPr marL="16769" marR="1676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Aircon S.O.S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Putranovasi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Putra Science Park, Pejabat </a:t>
                      </a:r>
                      <a:r>
                        <a:rPr lang="ms-MY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TNC (P&amp;I)</a:t>
                      </a:r>
                      <a:endParaRPr lang="ms-MY" sz="14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7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</a:p>
                  </a:txBody>
                  <a:tcPr marL="16769" marR="1676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SMART PLUCKER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ECOFUTE’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Fakulti Ekologi Manusia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8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</a:p>
                  </a:txBody>
                  <a:tcPr marL="16769" marR="1676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GBox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Putra Mansang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F. </a:t>
                      </a:r>
                      <a:r>
                        <a:rPr lang="fi-FI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Sains Pertanian </a:t>
                      </a:r>
                      <a:r>
                        <a:rPr lang="fi-FI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&amp; Makanan</a:t>
                      </a:r>
                      <a:r>
                        <a:rPr lang="fi-FI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UPMKB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7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</a:p>
                  </a:txBody>
                  <a:tcPr marL="16769" marR="1676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Melaboks (MELA-BOX)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DEES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Bahagian Audit Dalam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8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</a:t>
                      </a:r>
                    </a:p>
                  </a:txBody>
                  <a:tcPr marL="16769" marR="1676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Alat Pengatur Masa Aircond (timer)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PKKSSAAS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PKKSSAAS</a:t>
                      </a:r>
                      <a:endParaRPr lang="ms-MY" sz="14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7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</a:t>
                      </a:r>
                    </a:p>
                  </a:txBody>
                  <a:tcPr marL="16769" marR="1676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UPM Where To Go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LDG10 UPM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Fakulti Pertanian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8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</a:t>
                      </a:r>
                    </a:p>
                  </a:txBody>
                  <a:tcPr marL="16769" marR="1676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Inovasi Pendaftaran Pelajar Baharu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(putra -INODAF)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Pejabat TNC (A&amp;A)</a:t>
                      </a:r>
                      <a:endParaRPr lang="ms-MY" sz="14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8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</a:t>
                      </a:r>
                    </a:p>
                  </a:txBody>
                  <a:tcPr marL="16769" marR="1676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 Putra Excellent 2017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PKPP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PKPP</a:t>
                      </a:r>
                      <a:endParaRPr lang="ms-MY" sz="14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8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</a:t>
                      </a:r>
                    </a:p>
                  </a:txBody>
                  <a:tcPr marL="16769" marR="1676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Financial Management Self Assesment (FaMes)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Core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Bahagian Audit Dalam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8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</a:t>
                      </a:r>
                    </a:p>
                  </a:txBody>
                  <a:tcPr marL="16769" marR="1676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Sistem Pengurusan Idea-Idea Inovasi (Bank Idea)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iFORCE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IDEC</a:t>
                      </a:r>
                      <a:endParaRPr lang="ms-MY" sz="14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8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</a:t>
                      </a:r>
                    </a:p>
                  </a:txBody>
                  <a:tcPr marL="16769" marR="1676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Sistem Pengurusan Penyelidik Bersekutu INSPEM (I-ARMs)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INS-</a:t>
                      </a:r>
                      <a:r>
                        <a:rPr lang="el-GR" sz="1400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π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INSPEM</a:t>
                      </a:r>
                      <a:endParaRPr lang="ms-MY" sz="14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</a:t>
                      </a:r>
                    </a:p>
                  </a:txBody>
                  <a:tcPr marL="16769" marR="1676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Repositori format pembangunan aplikasi (REFTApps’)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REFTApp’s Pawns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IDEC</a:t>
                      </a:r>
                      <a:endParaRPr lang="ms-MY" sz="14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 rot="17095393">
            <a:off x="-1037662" y="2194119"/>
            <a:ext cx="3139321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vert" wrap="square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 KAL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838200" y="1524229"/>
            <a:ext cx="457200" cy="2133600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 rot="17095393">
            <a:off x="-1058201" y="4770328"/>
            <a:ext cx="3262432" cy="4616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vert" wrap="square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E NGURU S A N</a:t>
            </a:r>
            <a:endParaRPr lang="en-US" sz="1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838200" y="3806234"/>
            <a:ext cx="457200" cy="2352651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6181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583" t="11852" r="25417" b="32234"/>
          <a:stretch/>
        </p:blipFill>
        <p:spPr>
          <a:xfrm>
            <a:off x="348916" y="1111052"/>
            <a:ext cx="8414084" cy="5292704"/>
          </a:xfrm>
          <a:prstGeom prst="rect">
            <a:avLst/>
          </a:prstGeom>
        </p:spPr>
      </p:pic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SOROTAN HKIP 2017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ms-MY" sz="32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24400" y="5391090"/>
            <a:ext cx="3733800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Kumpulan </a:t>
            </a:r>
            <a:r>
              <a:rPr lang="ms-MY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LDG10 UPM</a:t>
            </a:r>
            <a:endParaRPr lang="ms-MY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24400" y="5862935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s-MY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Fakulti Pertanian</a:t>
            </a:r>
            <a:endParaRPr lang="ms-MY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 rot="219337">
            <a:off x="38100" y="720468"/>
            <a:ext cx="3505200" cy="86177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PERTAMA</a:t>
            </a:r>
            <a:endParaRPr lang="en-US" sz="4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Teknikal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583" t="14815" r="25606" b="29740"/>
          <a:stretch/>
        </p:blipFill>
        <p:spPr>
          <a:xfrm>
            <a:off x="362087" y="1119303"/>
            <a:ext cx="8400913" cy="5260011"/>
          </a:xfrm>
          <a:prstGeom prst="rect">
            <a:avLst/>
          </a:prstGeom>
        </p:spPr>
      </p:pic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SOROTAN HKIP 2017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ms-MY" sz="32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72000" y="5391090"/>
            <a:ext cx="3886200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Kumpulan ECOFUTE’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72000" y="5862935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Fakulti</a:t>
            </a:r>
            <a:r>
              <a:rPr lang="en-US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Ekologi</a:t>
            </a:r>
            <a:r>
              <a:rPr lang="en-US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Manusia</a:t>
            </a:r>
            <a:endParaRPr lang="en-US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 rot="219337">
            <a:off x="38100" y="720468"/>
            <a:ext cx="3505200" cy="86177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KEDUA</a:t>
            </a:r>
            <a:endParaRPr lang="en-US" sz="4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Teknikal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276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ms-MY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 adalah hasil cetusan </a:t>
            </a:r>
            <a:r>
              <a:rPr lang="ms-MY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idea-idea yang kreatif</a:t>
            </a:r>
            <a:r>
              <a:rPr lang="ms-MY" sz="28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s-MY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 mana-mana aspek kerja yang dapat </a:t>
            </a:r>
            <a:r>
              <a:rPr lang="ms-MY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meningkatkan kualiti dan produktiviti organisasi</a:t>
            </a:r>
            <a:r>
              <a:rPr lang="ms-MY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Hasil inovasi yang berupa produk atau servis boleh merangkumi apa-apa perubahan dan penambahbaikan kepada sistem, prosedur, kaedah dan/atau cara bekerja.</a:t>
            </a:r>
            <a:endParaRPr lang="ms-MY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DEFINISI INOVASI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533" t="17833" r="25467" b="26944"/>
          <a:stretch/>
        </p:blipFill>
        <p:spPr>
          <a:xfrm>
            <a:off x="304799" y="1119303"/>
            <a:ext cx="8501327" cy="5281497"/>
          </a:xfrm>
          <a:prstGeom prst="rect">
            <a:avLst/>
          </a:prstGeom>
        </p:spPr>
      </p:pic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SOROTAN HKIP 2017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ms-MY" sz="32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71600" y="5543490"/>
            <a:ext cx="3733800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Kumpulan </a:t>
            </a: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Putranovasi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371600" y="6015335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PSP &amp; </a:t>
            </a:r>
            <a:r>
              <a:rPr lang="en-US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Pejabat</a:t>
            </a:r>
            <a:r>
              <a:rPr lang="en-US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TNCPI</a:t>
            </a:r>
            <a:endParaRPr lang="en-US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219337">
            <a:off x="38100" y="720468"/>
            <a:ext cx="3505200" cy="86177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KETIGA</a:t>
            </a:r>
            <a:endParaRPr lang="en-US" sz="4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Teknikal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40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83" t="21043" r="25417" b="23340"/>
          <a:stretch/>
        </p:blipFill>
        <p:spPr>
          <a:xfrm>
            <a:off x="244774" y="1099709"/>
            <a:ext cx="8594426" cy="5377291"/>
          </a:xfrm>
          <a:prstGeom prst="rect">
            <a:avLst/>
          </a:prstGeom>
        </p:spPr>
      </p:pic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SOROTAN HKIP 2017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ms-MY" sz="32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71600" y="5543490"/>
            <a:ext cx="3733800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Kumpulan The Core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371600" y="6015335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Bahagian</a:t>
            </a:r>
            <a:r>
              <a:rPr lang="en-US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Audit </a:t>
            </a:r>
            <a:r>
              <a:rPr lang="en-US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endParaRPr lang="en-US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219337">
            <a:off x="38100" y="720468"/>
            <a:ext cx="3505200" cy="86177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PERTAMA</a:t>
            </a:r>
            <a:endParaRPr lang="en-US" sz="4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Pengurusan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0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583" t="22243" r="25547" b="22941"/>
          <a:stretch/>
        </p:blipFill>
        <p:spPr>
          <a:xfrm>
            <a:off x="304801" y="1119763"/>
            <a:ext cx="8481734" cy="5244026"/>
          </a:xfrm>
          <a:prstGeom prst="rect">
            <a:avLst/>
          </a:prstGeom>
        </p:spPr>
      </p:pic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SOROTAN HKIP 2017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ms-MY" sz="32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71600" y="5543490"/>
            <a:ext cx="4114800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Kumpulan Putra-INODAF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371600" y="6015335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Pejabat</a:t>
            </a:r>
            <a:r>
              <a:rPr lang="en-US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TNC(A&amp;A)</a:t>
            </a:r>
            <a:endParaRPr lang="en-US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219337">
            <a:off x="38100" y="720468"/>
            <a:ext cx="3505200" cy="86177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KEDUA</a:t>
            </a:r>
            <a:endParaRPr lang="en-US" sz="4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Pengurusan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3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83" t="15557" r="25417" b="28890"/>
          <a:stretch/>
        </p:blipFill>
        <p:spPr>
          <a:xfrm>
            <a:off x="381000" y="1143136"/>
            <a:ext cx="8443814" cy="5277258"/>
          </a:xfrm>
          <a:prstGeom prst="rect">
            <a:avLst/>
          </a:prstGeom>
        </p:spPr>
      </p:pic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SOROTAN HKIP 2017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ms-MY" sz="32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181600" y="4884003"/>
            <a:ext cx="3429000" cy="83099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Kumpulan </a:t>
            </a: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REFTApp’s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Pawns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181600" y="5729645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iDEC</a:t>
            </a:r>
            <a:endParaRPr lang="en-US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219337">
            <a:off x="38100" y="720468"/>
            <a:ext cx="3505200" cy="86177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KETIGA</a:t>
            </a:r>
            <a:endParaRPr lang="en-US" sz="4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Pengurusan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4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UPM-Template_Optio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2"/>
            <a:ext cx="9144000" cy="685259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3657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Terima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Kasih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|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Thank You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Clr>
                <a:srgbClr val="C00000"/>
              </a:buClr>
              <a:buFont typeface="+mj-lt"/>
              <a:buAutoNum type="arabicPeriod"/>
            </a:pPr>
            <a:r>
              <a:rPr lang="ms-MY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Memberikan </a:t>
            </a:r>
            <a:r>
              <a:rPr lang="ms-MY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pengiktirafan</a:t>
            </a:r>
            <a:r>
              <a:rPr lang="ms-MY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secara formal kepada PTJ yang telah menunjukkan hasil inovasi; </a:t>
            </a:r>
          </a:p>
          <a:p>
            <a:pPr marL="457200" lvl="0" indent="-457200">
              <a:buClr>
                <a:srgbClr val="C00000"/>
              </a:buClr>
              <a:buFont typeface="+mj-lt"/>
              <a:buAutoNum type="arabicPeriod"/>
            </a:pPr>
            <a:r>
              <a:rPr lang="ms-MY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Menggalakkan </a:t>
            </a:r>
            <a:r>
              <a:rPr lang="ms-MY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perkongsian pintar </a:t>
            </a:r>
            <a:r>
              <a:rPr lang="ms-MY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amalan-amalan terbaik yang menghasilkan inovasi;</a:t>
            </a:r>
          </a:p>
          <a:p>
            <a:pPr marL="457200" lvl="0" indent="-457200">
              <a:buClr>
                <a:srgbClr val="C00000"/>
              </a:buClr>
              <a:buFont typeface="+mj-lt"/>
              <a:buAutoNum type="arabicPeriod"/>
            </a:pPr>
            <a:r>
              <a:rPr lang="ms-MY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Memupuk dan menyemarakkan </a:t>
            </a:r>
            <a:r>
              <a:rPr lang="ms-MY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budaya kreatif dan inovatif</a:t>
            </a:r>
            <a:r>
              <a:rPr lang="ms-MY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dalam cara bekerja untuk diamalkan di PTJ; </a:t>
            </a:r>
          </a:p>
          <a:p>
            <a:pPr marL="457200" lvl="0" indent="-457200">
              <a:buClr>
                <a:srgbClr val="C00000"/>
              </a:buClr>
              <a:buFont typeface="+mj-lt"/>
              <a:buAutoNum type="arabicPeriod"/>
            </a:pPr>
            <a:r>
              <a:rPr lang="ms-MY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Mengenalpasti dan memperkenalkan hasil-hasil inovasi yang </a:t>
            </a:r>
            <a:r>
              <a:rPr lang="ms-MY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boleh </a:t>
            </a:r>
            <a:r>
              <a:rPr lang="ms-MY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dicontohi </a:t>
            </a:r>
            <a:r>
              <a:rPr lang="ms-MY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 faedah PTJ lain</a:t>
            </a:r>
            <a:r>
              <a:rPr lang="ms-MY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57200" lvl="0" indent="-457200">
              <a:buClr>
                <a:srgbClr val="C00000"/>
              </a:buClr>
              <a:buFont typeface="+mj-lt"/>
              <a:buAutoNum type="arabicPeriod"/>
            </a:pPr>
            <a:r>
              <a:rPr lang="ms-MY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Menyumbang kepada </a:t>
            </a:r>
            <a:r>
              <a:rPr lang="ms-MY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peningkatan kualiti</a:t>
            </a:r>
            <a:r>
              <a:rPr lang="ms-MY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penyampaian perkhidmatan kepada pelanggan.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OBJEKTIF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fontAlgn="base">
              <a:buFont typeface="+mj-lt"/>
              <a:buAutoNum type="arabicPeriod"/>
            </a:pPr>
            <a:r>
              <a:rPr lang="ms-MY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 hendaklah hasil idea yang dicetuskan oleh staf/kumpulan staf Pusat Tanggungjawab (PTJ) di Universiti Putra Malaysia;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ms-MY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Penyertaan hendaklah melalui Ketua PTJ;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ms-MY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 yang dihasilkan hendaklah memberi faedah yang jelas dari segi penyelesaian masalah, peningkatan kualiti dan produktiviti sesebuah organisasi; </a:t>
            </a:r>
            <a:r>
              <a:rPr lang="ms-MY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endParaRPr lang="ms-MY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fontAlgn="base">
              <a:buFont typeface="+mj-lt"/>
              <a:buAutoNum type="arabicPeriod"/>
            </a:pPr>
            <a:r>
              <a:rPr lang="ms-MY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 PTJ boleh mencalonkan maksimum tiga (3) hasil inovasi.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SYARAT PENYERTAAN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8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ms-MY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Penyertaan Yang Tidak Layak</a:t>
            </a:r>
          </a:p>
          <a:p>
            <a:pPr lvl="0" fontAlgn="base"/>
            <a:endParaRPr lang="ms-MY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fontAlgn="base"/>
            <a:r>
              <a:rPr lang="ms-MY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 </a:t>
            </a:r>
            <a:r>
              <a:rPr lang="ms-MY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daripada hasil penyelidikan dan pembangunan (R&amp;D) yang tiada kaitan dengan peningkatan kualiti dan produktiviti organisasi;</a:t>
            </a:r>
          </a:p>
          <a:p>
            <a:pPr lvl="0" fontAlgn="base"/>
            <a:r>
              <a:rPr lang="ms-MY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 untuk tujuan komersial; </a:t>
            </a:r>
          </a:p>
          <a:p>
            <a:pPr lvl="0" fontAlgn="base"/>
            <a:r>
              <a:rPr lang="ms-MY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 yang </a:t>
            </a:r>
            <a:r>
              <a:rPr lang="ms-MY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belum digunapakai/diaplikasi </a:t>
            </a:r>
            <a:r>
              <a:rPr lang="ms-MY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 tahun </a:t>
            </a:r>
            <a:r>
              <a:rPr lang="ms-MY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dinilai</a:t>
            </a:r>
            <a:r>
              <a:rPr lang="ms-MY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dan</a:t>
            </a:r>
            <a:endParaRPr lang="ms-MY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fontAlgn="base"/>
            <a:r>
              <a:rPr lang="ms-MY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Inovasi yang sudah tidak digunapakai/diaplikasi pada tahun </a:t>
            </a:r>
            <a:r>
              <a:rPr lang="ms-MY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dinilai.</a:t>
            </a:r>
            <a:endParaRPr lang="ms-MY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SYARAT PENYERTAAN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1099709"/>
            <a:ext cx="8839200" cy="5320685"/>
          </a:xfrm>
          <a:prstGeom prst="roundRect">
            <a:avLst>
              <a:gd name="adj" fmla="val 710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0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52400" y="1066800"/>
            <a:ext cx="8839200" cy="5320685"/>
          </a:xfrm>
          <a:prstGeom prst="roundRect">
            <a:avLst>
              <a:gd name="adj" fmla="val 7101"/>
            </a:avLst>
          </a:prstGeom>
          <a:gradFill flip="none" rotWithShape="1">
            <a:gsLst>
              <a:gs pos="0">
                <a:schemeClr val="bg1"/>
              </a:gs>
              <a:gs pos="73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pic>
        <p:nvPicPr>
          <p:cNvPr id="1026" name="Picture 2" descr="http://www.fidocl.fr/sites/default/files/formation_log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7894"/>
            <a:ext cx="5100747" cy="338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KATEGORI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279147" y="1872364"/>
            <a:ext cx="3810000" cy="1447800"/>
          </a:xfrm>
          <a:prstGeom prst="snip2DiagRect">
            <a:avLst/>
          </a:prstGeom>
          <a:solidFill>
            <a:srgbClr val="FFC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Teknikal</a:t>
            </a:r>
            <a:endParaRPr lang="ms-MY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5029200" y="4495800"/>
            <a:ext cx="3810000" cy="1447800"/>
          </a:xfrm>
          <a:prstGeom prst="snip2DiagRect">
            <a:avLst/>
          </a:prstGeom>
          <a:solidFill>
            <a:srgbClr val="0070C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Pengurusan</a:t>
            </a:r>
            <a:endParaRPr lang="ms-M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52400" y="1066800"/>
            <a:ext cx="8839200" cy="5320685"/>
          </a:xfrm>
          <a:prstGeom prst="roundRect">
            <a:avLst>
              <a:gd name="adj" fmla="val 7101"/>
            </a:avLst>
          </a:prstGeom>
          <a:gradFill flip="none" rotWithShape="1">
            <a:gsLst>
              <a:gs pos="0">
                <a:schemeClr val="bg1"/>
              </a:gs>
              <a:gs pos="73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KATEGORI TEKNIKAL</a:t>
            </a:r>
            <a:endParaRPr lang="en-US" sz="3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8305800" cy="471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ms-MY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Projek-projek </a:t>
            </a:r>
            <a:r>
              <a:rPr lang="ms-MY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 menggunakan bidang pengetahuan yang tertentu seperti kejuruteraan, seni perusahaan (</a:t>
            </a:r>
            <a:r>
              <a:rPr lang="ms-MY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industrial arts</a:t>
            </a:r>
            <a:r>
              <a:rPr lang="ms-MY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dan sains gunaan (</a:t>
            </a:r>
            <a:r>
              <a:rPr lang="ms-MY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applied sciences</a:t>
            </a:r>
            <a:r>
              <a:rPr lang="ms-MY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lang="ms-MY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ms-MY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 </a:t>
            </a:r>
            <a:r>
              <a:rPr lang="ms-MY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 dikenal pasti dan yang telah diselesaikan oleh kumpulan adalah masalah yang berhubung kait dengan bidang yang dinyatakan. </a:t>
            </a:r>
            <a:endParaRPr lang="ms-MY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ms-MY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Cadangan </a:t>
            </a:r>
            <a:r>
              <a:rPr lang="ms-MY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penyelesaian yang dikemukakan dan dilaksanakan juga adalah dalam bidang yang sama. </a:t>
            </a:r>
            <a:endParaRPr lang="ms-MY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ms-MY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 </a:t>
            </a:r>
            <a:r>
              <a:rPr lang="ms-MY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 teknikal </a:t>
            </a:r>
            <a:r>
              <a:rPr lang="ms-MY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ms-MY" sz="2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penciptaan </a:t>
            </a:r>
            <a:r>
              <a:rPr lang="ms-MY" sz="2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peralatan </a:t>
            </a:r>
            <a:r>
              <a:rPr lang="ms-MY" sz="2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baru;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ms-MY" sz="2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pengubahsuaian </a:t>
            </a:r>
            <a:r>
              <a:rPr lang="ms-MY" sz="2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rekabentuk peralatan lama kepada yang </a:t>
            </a:r>
            <a:r>
              <a:rPr lang="ms-MY" sz="2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baru;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ms-MY" sz="2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pembangunan </a:t>
            </a:r>
            <a:r>
              <a:rPr lang="ms-MY" sz="2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 </a:t>
            </a:r>
            <a:r>
              <a:rPr lang="ms-MY" sz="2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komputer;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ms-MY" sz="2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perubahan </a:t>
            </a:r>
            <a:r>
              <a:rPr lang="ms-MY" sz="2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 penggunaan bahan atau komponen </a:t>
            </a:r>
            <a:r>
              <a:rPr lang="ms-MY" sz="2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kimia;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ms-MY" sz="2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pewujudan </a:t>
            </a:r>
            <a:r>
              <a:rPr lang="ms-MY" sz="2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kaedah teknikal baru. </a:t>
            </a:r>
          </a:p>
        </p:txBody>
      </p:sp>
    </p:spTree>
    <p:extLst>
      <p:ext uri="{BB962C8B-B14F-4D97-AF65-F5344CB8AC3E}">
        <p14:creationId xmlns:p14="http://schemas.microsoft.com/office/powerpoint/2010/main" val="376011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52400" y="1066800"/>
            <a:ext cx="8839200" cy="5320685"/>
          </a:xfrm>
          <a:prstGeom prst="roundRect">
            <a:avLst>
              <a:gd name="adj" fmla="val 7101"/>
            </a:avLst>
          </a:prstGeom>
          <a:gradFill flip="none" rotWithShape="1">
            <a:gsLst>
              <a:gs pos="0">
                <a:schemeClr val="bg1"/>
              </a:gs>
              <a:gs pos="73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4" name="Content Placeholder 4" descr="Inner-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76200" y="152400"/>
            <a:ext cx="5105400" cy="685801"/>
          </a:xfrm>
          <a:prstGeom prst="round2DiagRect">
            <a:avLst>
              <a:gd name="adj1" fmla="val 47898"/>
              <a:gd name="adj2" fmla="val 0"/>
            </a:avLst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KATEGORI PENGURUSAN</a:t>
            </a:r>
            <a:endParaRPr lang="en-US" sz="29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83058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ms-MY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Projek-projek </a:t>
            </a:r>
            <a:r>
              <a:rPr lang="ms-MY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 berkaitan dengan penyelesaian masalah-masalah pentadbiran atau pengurusan sistem dan prosedur kerja. </a:t>
            </a:r>
            <a:endParaRPr lang="ms-MY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ms-MY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 </a:t>
            </a:r>
            <a:r>
              <a:rPr lang="ms-MY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 </a:t>
            </a:r>
            <a:r>
              <a:rPr lang="ms-MY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pengurusan: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ms-MY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penggabungan </a:t>
            </a:r>
            <a:r>
              <a:rPr lang="ms-MY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borang </a:t>
            </a:r>
            <a:r>
              <a:rPr lang="ms-MY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permohonan;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ms-MY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komposit lesen;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ms-MY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pengenalan </a:t>
            </a:r>
            <a:r>
              <a:rPr lang="ms-MY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borang </a:t>
            </a:r>
            <a:r>
              <a:rPr lang="ms-MY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baru;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ms-MY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pelaksanaan </a:t>
            </a:r>
            <a:r>
              <a:rPr lang="ms-MY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prosedur kerja </a:t>
            </a:r>
            <a:r>
              <a:rPr lang="ms-MY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baru;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ms-MY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pengenalan </a:t>
            </a:r>
            <a:r>
              <a:rPr lang="ms-MY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 kerja yang baru atau pengubahsuaian sistem lama kepada yang baru yang boleh menjimatkan masa dan kos </a:t>
            </a:r>
            <a:r>
              <a:rPr lang="ms-MY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operasi;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ms-MY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meningkatkan </a:t>
            </a:r>
            <a:r>
              <a:rPr lang="ms-MY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produktiviti atau hasil </a:t>
            </a:r>
            <a:r>
              <a:rPr lang="ms-MY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kerja;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ms-MY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meningkatkan </a:t>
            </a:r>
            <a:r>
              <a:rPr lang="ms-MY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tahap kepuasan hati </a:t>
            </a:r>
            <a:r>
              <a:rPr lang="ms-MY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pelanggan; dan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ms-MY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meningkatkan </a:t>
            </a:r>
            <a:r>
              <a:rPr lang="ms-MY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penyampaian perkhidmatan serta faedah lain</a:t>
            </a:r>
            <a:r>
              <a:rPr lang="ms-MY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ms-MY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5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4472</TotalTime>
  <Words>1901</Words>
  <Application>Microsoft Office PowerPoint</Application>
  <PresentationFormat>On-screen Show (4:3)</PresentationFormat>
  <Paragraphs>407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Berlin Sans FB Demi</vt:lpstr>
      <vt:lpstr>Calibri</vt:lpstr>
      <vt:lpstr>Century Gothic</vt:lpstr>
      <vt:lpstr>Narkisim</vt:lpstr>
      <vt:lpstr>Simplified Arabic Fixed</vt:lpstr>
      <vt:lpstr>Tahoma</vt:lpstr>
      <vt:lpstr>Times New Roman</vt:lpstr>
      <vt:lpstr>Wingdings</vt:lpstr>
      <vt:lpstr>Office Theme</vt:lpstr>
      <vt:lpstr>Taklimat Anugerah Inovasi Perkhidmatan sempena Hari Kualiti dan Inovasi Perkhidmatan (HKIP) UPM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 RAIS</dc:creator>
  <cp:lastModifiedBy>Suzita</cp:lastModifiedBy>
  <cp:revision>359</cp:revision>
  <cp:lastPrinted>2016-05-09T03:19:06Z</cp:lastPrinted>
  <dcterms:created xsi:type="dcterms:W3CDTF">2014-12-24T09:01:20Z</dcterms:created>
  <dcterms:modified xsi:type="dcterms:W3CDTF">2018-03-20T01:46:15Z</dcterms:modified>
</cp:coreProperties>
</file>